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59" r:id="rId5"/>
    <p:sldId id="260" r:id="rId6"/>
    <p:sldId id="271" r:id="rId7"/>
    <p:sldId id="261" r:id="rId8"/>
    <p:sldId id="272"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AD399-4DD8-48E2-AF92-FB98365A8C36}" v="25" dt="2023-07-19T15:45:16.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78" autoAdjust="0"/>
    <p:restoredTop sz="94660"/>
  </p:normalViewPr>
  <p:slideViewPr>
    <p:cSldViewPr snapToGrid="0">
      <p:cViewPr varScale="1">
        <p:scale>
          <a:sx n="84" d="100"/>
          <a:sy n="84" d="100"/>
        </p:scale>
        <p:origin x="12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Popkin" userId="0b9c7077-e38c-4cbf-84e3-8c5ee369bf55" providerId="ADAL" clId="{E4CAD399-4DD8-48E2-AF92-FB98365A8C36}"/>
    <pc:docChg chg="undo custSel delSld modSld">
      <pc:chgData name="Jeffrey Popkin" userId="0b9c7077-e38c-4cbf-84e3-8c5ee369bf55" providerId="ADAL" clId="{E4CAD399-4DD8-48E2-AF92-FB98365A8C36}" dt="2023-07-19T15:45:45.803" v="119" actId="2696"/>
      <pc:docMkLst>
        <pc:docMk/>
      </pc:docMkLst>
      <pc:sldChg chg="del">
        <pc:chgData name="Jeffrey Popkin" userId="0b9c7077-e38c-4cbf-84e3-8c5ee369bf55" providerId="ADAL" clId="{E4CAD399-4DD8-48E2-AF92-FB98365A8C36}" dt="2023-07-19T15:45:45.803" v="119" actId="2696"/>
        <pc:sldMkLst>
          <pc:docMk/>
          <pc:sldMk cId="2936180565" sldId="257"/>
        </pc:sldMkLst>
      </pc:sldChg>
      <pc:sldChg chg="addSp delSp modSp mod">
        <pc:chgData name="Jeffrey Popkin" userId="0b9c7077-e38c-4cbf-84e3-8c5ee369bf55" providerId="ADAL" clId="{E4CAD399-4DD8-48E2-AF92-FB98365A8C36}" dt="2023-07-18T21:45:20.440" v="11" actId="14100"/>
        <pc:sldMkLst>
          <pc:docMk/>
          <pc:sldMk cId="932122308" sldId="261"/>
        </pc:sldMkLst>
        <pc:spChg chg="mod ord">
          <ac:chgData name="Jeffrey Popkin" userId="0b9c7077-e38c-4cbf-84e3-8c5ee369bf55" providerId="ADAL" clId="{E4CAD399-4DD8-48E2-AF92-FB98365A8C36}" dt="2023-07-18T21:45:20.440" v="11" actId="14100"/>
          <ac:spMkLst>
            <pc:docMk/>
            <pc:sldMk cId="932122308" sldId="261"/>
            <ac:spMk id="3" creationId="{AC3BCE26-B6CA-4014-BDDD-5FB1FB790DEC}"/>
          </ac:spMkLst>
        </pc:spChg>
        <pc:spChg chg="add mod">
          <ac:chgData name="Jeffrey Popkin" userId="0b9c7077-e38c-4cbf-84e3-8c5ee369bf55" providerId="ADAL" clId="{E4CAD399-4DD8-48E2-AF92-FB98365A8C36}" dt="2023-07-18T21:44:46.818" v="5" actId="26606"/>
          <ac:spMkLst>
            <pc:docMk/>
            <pc:sldMk cId="932122308" sldId="261"/>
            <ac:spMk id="5" creationId="{1CDC1A7E-95C7-0D22-F3D4-66017441AD9E}"/>
          </ac:spMkLst>
        </pc:spChg>
        <pc:spChg chg="add del">
          <ac:chgData name="Jeffrey Popkin" userId="0b9c7077-e38c-4cbf-84e3-8c5ee369bf55" providerId="ADAL" clId="{E4CAD399-4DD8-48E2-AF92-FB98365A8C36}" dt="2023-07-18T21:44:46.818" v="5" actId="26606"/>
          <ac:spMkLst>
            <pc:docMk/>
            <pc:sldMk cId="932122308" sldId="261"/>
            <ac:spMk id="8" creationId="{2B566528-1B12-4246-9431-5C2D7D081168}"/>
          </ac:spMkLst>
        </pc:spChg>
        <pc:spChg chg="add del">
          <ac:chgData name="Jeffrey Popkin" userId="0b9c7077-e38c-4cbf-84e3-8c5ee369bf55" providerId="ADAL" clId="{E4CAD399-4DD8-48E2-AF92-FB98365A8C36}" dt="2023-07-18T21:44:46.818" v="5" actId="26606"/>
          <ac:spMkLst>
            <pc:docMk/>
            <pc:sldMk cId="932122308" sldId="261"/>
            <ac:spMk id="10" creationId="{2E80C965-DB6D-4F81-9E9E-B027384D0BD6}"/>
          </ac:spMkLst>
        </pc:spChg>
        <pc:spChg chg="add del">
          <ac:chgData name="Jeffrey Popkin" userId="0b9c7077-e38c-4cbf-84e3-8c5ee369bf55" providerId="ADAL" clId="{E4CAD399-4DD8-48E2-AF92-FB98365A8C36}" dt="2023-07-18T21:44:46.818" v="5" actId="26606"/>
          <ac:spMkLst>
            <pc:docMk/>
            <pc:sldMk cId="932122308" sldId="261"/>
            <ac:spMk id="12" creationId="{A580F890-B085-4E95-96AA-55AEBEC5CE6E}"/>
          </ac:spMkLst>
        </pc:spChg>
        <pc:spChg chg="add del">
          <ac:chgData name="Jeffrey Popkin" userId="0b9c7077-e38c-4cbf-84e3-8c5ee369bf55" providerId="ADAL" clId="{E4CAD399-4DD8-48E2-AF92-FB98365A8C36}" dt="2023-07-18T21:44:46.818" v="5" actId="26606"/>
          <ac:spMkLst>
            <pc:docMk/>
            <pc:sldMk cId="932122308" sldId="261"/>
            <ac:spMk id="14" creationId="{D3F51FEB-38FB-4F6C-9F7B-2F2AFAB65463}"/>
          </ac:spMkLst>
        </pc:spChg>
        <pc:spChg chg="add del">
          <ac:chgData name="Jeffrey Popkin" userId="0b9c7077-e38c-4cbf-84e3-8c5ee369bf55" providerId="ADAL" clId="{E4CAD399-4DD8-48E2-AF92-FB98365A8C36}" dt="2023-07-18T21:44:46.818" v="5" actId="26606"/>
          <ac:spMkLst>
            <pc:docMk/>
            <pc:sldMk cId="932122308" sldId="261"/>
            <ac:spMk id="16" creationId="{1E547BA6-BAE0-43BB-A7CA-60F69CE252F0}"/>
          </ac:spMkLst>
        </pc:spChg>
        <pc:spChg chg="add del">
          <ac:chgData name="Jeffrey Popkin" userId="0b9c7077-e38c-4cbf-84e3-8c5ee369bf55" providerId="ADAL" clId="{E4CAD399-4DD8-48E2-AF92-FB98365A8C36}" dt="2023-07-18T21:44:46.810" v="4" actId="26606"/>
          <ac:spMkLst>
            <pc:docMk/>
            <pc:sldMk cId="932122308" sldId="261"/>
            <ac:spMk id="21" creationId="{2C61293E-6EBE-43EF-A52C-9BEBFD7679D4}"/>
          </ac:spMkLst>
        </pc:spChg>
        <pc:spChg chg="add del">
          <ac:chgData name="Jeffrey Popkin" userId="0b9c7077-e38c-4cbf-84e3-8c5ee369bf55" providerId="ADAL" clId="{E4CAD399-4DD8-48E2-AF92-FB98365A8C36}" dt="2023-07-18T21:44:46.810" v="4" actId="26606"/>
          <ac:spMkLst>
            <pc:docMk/>
            <pc:sldMk cId="932122308" sldId="261"/>
            <ac:spMk id="23" creationId="{21540236-BFD5-4A9D-8840-4703E7F76825}"/>
          </ac:spMkLst>
        </pc:spChg>
        <pc:spChg chg="add">
          <ac:chgData name="Jeffrey Popkin" userId="0b9c7077-e38c-4cbf-84e3-8c5ee369bf55" providerId="ADAL" clId="{E4CAD399-4DD8-48E2-AF92-FB98365A8C36}" dt="2023-07-18T21:44:46.818" v="5" actId="26606"/>
          <ac:spMkLst>
            <pc:docMk/>
            <pc:sldMk cId="932122308" sldId="261"/>
            <ac:spMk id="25" creationId="{23E547B5-89CF-4EC0-96DE-25771AED0799}"/>
          </ac:spMkLst>
        </pc:spChg>
        <pc:spChg chg="add">
          <ac:chgData name="Jeffrey Popkin" userId="0b9c7077-e38c-4cbf-84e3-8c5ee369bf55" providerId="ADAL" clId="{E4CAD399-4DD8-48E2-AF92-FB98365A8C36}" dt="2023-07-18T21:44:46.818" v="5" actId="26606"/>
          <ac:spMkLst>
            <pc:docMk/>
            <pc:sldMk cId="932122308" sldId="261"/>
            <ac:spMk id="26" creationId="{3F0B8CEB-8279-4E5E-A0CE-1FC9F71736F2}"/>
          </ac:spMkLst>
        </pc:spChg>
        <pc:picChg chg="add mod">
          <ac:chgData name="Jeffrey Popkin" userId="0b9c7077-e38c-4cbf-84e3-8c5ee369bf55" providerId="ADAL" clId="{E4CAD399-4DD8-48E2-AF92-FB98365A8C36}" dt="2023-07-18T21:45:15.946" v="10" actId="14100"/>
          <ac:picMkLst>
            <pc:docMk/>
            <pc:sldMk cId="932122308" sldId="261"/>
            <ac:picMk id="4" creationId="{4E5F74BD-2DA7-279B-B08A-651ECFF35A2C}"/>
          </ac:picMkLst>
        </pc:picChg>
      </pc:sldChg>
      <pc:sldChg chg="addSp delSp modSp mod">
        <pc:chgData name="Jeffrey Popkin" userId="0b9c7077-e38c-4cbf-84e3-8c5ee369bf55" providerId="ADAL" clId="{E4CAD399-4DD8-48E2-AF92-FB98365A8C36}" dt="2023-07-18T21:47:40.807" v="26" actId="255"/>
        <pc:sldMkLst>
          <pc:docMk/>
          <pc:sldMk cId="3816403101" sldId="262"/>
        </pc:sldMkLst>
        <pc:spChg chg="mod">
          <ac:chgData name="Jeffrey Popkin" userId="0b9c7077-e38c-4cbf-84e3-8c5ee369bf55" providerId="ADAL" clId="{E4CAD399-4DD8-48E2-AF92-FB98365A8C36}" dt="2023-07-18T21:47:40.807" v="26" actId="255"/>
          <ac:spMkLst>
            <pc:docMk/>
            <pc:sldMk cId="3816403101" sldId="262"/>
            <ac:spMk id="3" creationId="{AA2FE9E1-1208-3D3C-1430-37006298818B}"/>
          </ac:spMkLst>
        </pc:spChg>
        <pc:spChg chg="del">
          <ac:chgData name="Jeffrey Popkin" userId="0b9c7077-e38c-4cbf-84e3-8c5ee369bf55" providerId="ADAL" clId="{E4CAD399-4DD8-48E2-AF92-FB98365A8C36}" dt="2023-07-18T21:47:03.255" v="20" actId="26606"/>
          <ac:spMkLst>
            <pc:docMk/>
            <pc:sldMk cId="3816403101" sldId="262"/>
            <ac:spMk id="8" creationId="{46D6306C-ED4F-4AAE-B4A5-EEA6AFAD726E}"/>
          </ac:spMkLst>
        </pc:spChg>
        <pc:spChg chg="del">
          <ac:chgData name="Jeffrey Popkin" userId="0b9c7077-e38c-4cbf-84e3-8c5ee369bf55" providerId="ADAL" clId="{E4CAD399-4DD8-48E2-AF92-FB98365A8C36}" dt="2023-07-18T21:47:03.255" v="20" actId="26606"/>
          <ac:spMkLst>
            <pc:docMk/>
            <pc:sldMk cId="3816403101" sldId="262"/>
            <ac:spMk id="10" creationId="{0EC5361D-F897-4856-B945-0455A365EB24}"/>
          </ac:spMkLst>
        </pc:spChg>
        <pc:spChg chg="del">
          <ac:chgData name="Jeffrey Popkin" userId="0b9c7077-e38c-4cbf-84e3-8c5ee369bf55" providerId="ADAL" clId="{E4CAD399-4DD8-48E2-AF92-FB98365A8C36}" dt="2023-07-18T21:47:03.255" v="20" actId="26606"/>
          <ac:spMkLst>
            <pc:docMk/>
            <pc:sldMk cId="3816403101" sldId="262"/>
            <ac:spMk id="12" creationId="{4508C0C5-2268-42B5-B3C8-4D0899E05F8C}"/>
          </ac:spMkLst>
        </pc:spChg>
        <pc:spChg chg="del">
          <ac:chgData name="Jeffrey Popkin" userId="0b9c7077-e38c-4cbf-84e3-8c5ee369bf55" providerId="ADAL" clId="{E4CAD399-4DD8-48E2-AF92-FB98365A8C36}" dt="2023-07-18T21:47:03.255" v="20" actId="26606"/>
          <ac:spMkLst>
            <pc:docMk/>
            <pc:sldMk cId="3816403101" sldId="262"/>
            <ac:spMk id="14" creationId="{141ACBDB-38F8-4B34-8183-BD95B4E55A62}"/>
          </ac:spMkLst>
        </pc:spChg>
        <pc:spChg chg="del">
          <ac:chgData name="Jeffrey Popkin" userId="0b9c7077-e38c-4cbf-84e3-8c5ee369bf55" providerId="ADAL" clId="{E4CAD399-4DD8-48E2-AF92-FB98365A8C36}" dt="2023-07-18T21:47:03.255" v="20" actId="26606"/>
          <ac:spMkLst>
            <pc:docMk/>
            <pc:sldMk cId="3816403101" sldId="262"/>
            <ac:spMk id="16" creationId="{DE00DB52-3455-4E2F-867B-A6D0516E175B}"/>
          </ac:spMkLst>
        </pc:spChg>
        <pc:spChg chg="del">
          <ac:chgData name="Jeffrey Popkin" userId="0b9c7077-e38c-4cbf-84e3-8c5ee369bf55" providerId="ADAL" clId="{E4CAD399-4DD8-48E2-AF92-FB98365A8C36}" dt="2023-07-18T21:47:03.255" v="20" actId="26606"/>
          <ac:spMkLst>
            <pc:docMk/>
            <pc:sldMk cId="3816403101" sldId="262"/>
            <ac:spMk id="18" creationId="{9E914C83-E0D8-4953-92D5-169D28CB43AE}"/>
          </ac:spMkLst>
        </pc:spChg>
        <pc:spChg chg="del">
          <ac:chgData name="Jeffrey Popkin" userId="0b9c7077-e38c-4cbf-84e3-8c5ee369bf55" providerId="ADAL" clId="{E4CAD399-4DD8-48E2-AF92-FB98365A8C36}" dt="2023-07-18T21:47:03.255" v="20" actId="26606"/>
          <ac:spMkLst>
            <pc:docMk/>
            <pc:sldMk cId="3816403101" sldId="262"/>
            <ac:spMk id="20" creationId="{3512E083-F550-46AF-8490-767ECFD00CB7}"/>
          </ac:spMkLst>
        </pc:spChg>
        <pc:spChg chg="add">
          <ac:chgData name="Jeffrey Popkin" userId="0b9c7077-e38c-4cbf-84e3-8c5ee369bf55" providerId="ADAL" clId="{E4CAD399-4DD8-48E2-AF92-FB98365A8C36}" dt="2023-07-18T21:47:03.255" v="20" actId="26606"/>
          <ac:spMkLst>
            <pc:docMk/>
            <pc:sldMk cId="3816403101" sldId="262"/>
            <ac:spMk id="26" creationId="{23E547B5-89CF-4EC0-96DE-25771AED0799}"/>
          </ac:spMkLst>
        </pc:spChg>
        <pc:spChg chg="add">
          <ac:chgData name="Jeffrey Popkin" userId="0b9c7077-e38c-4cbf-84e3-8c5ee369bf55" providerId="ADAL" clId="{E4CAD399-4DD8-48E2-AF92-FB98365A8C36}" dt="2023-07-18T21:47:03.255" v="20" actId="26606"/>
          <ac:spMkLst>
            <pc:docMk/>
            <pc:sldMk cId="3816403101" sldId="262"/>
            <ac:spMk id="28" creationId="{3F0B8CEB-8279-4E5E-A0CE-1FC9F71736F2}"/>
          </ac:spMkLst>
        </pc:spChg>
        <pc:picChg chg="add mod">
          <ac:chgData name="Jeffrey Popkin" userId="0b9c7077-e38c-4cbf-84e3-8c5ee369bf55" providerId="ADAL" clId="{E4CAD399-4DD8-48E2-AF92-FB98365A8C36}" dt="2023-07-18T21:47:21.120" v="22" actId="14100"/>
          <ac:picMkLst>
            <pc:docMk/>
            <pc:sldMk cId="3816403101" sldId="262"/>
            <ac:picMk id="22" creationId="{B338B120-B0BA-61D1-0757-70F84FBC59D4}"/>
          </ac:picMkLst>
        </pc:picChg>
      </pc:sldChg>
      <pc:sldChg chg="addSp delSp modSp mod">
        <pc:chgData name="Jeffrey Popkin" userId="0b9c7077-e38c-4cbf-84e3-8c5ee369bf55" providerId="ADAL" clId="{E4CAD399-4DD8-48E2-AF92-FB98365A8C36}" dt="2023-07-18T21:52:55.486" v="62" actId="14100"/>
        <pc:sldMkLst>
          <pc:docMk/>
          <pc:sldMk cId="2817755002" sldId="263"/>
        </pc:sldMkLst>
        <pc:spChg chg="mod ord">
          <ac:chgData name="Jeffrey Popkin" userId="0b9c7077-e38c-4cbf-84e3-8c5ee369bf55" providerId="ADAL" clId="{E4CAD399-4DD8-48E2-AF92-FB98365A8C36}" dt="2023-07-18T21:52:54.058" v="61" actId="26606"/>
          <ac:spMkLst>
            <pc:docMk/>
            <pc:sldMk cId="2817755002" sldId="263"/>
            <ac:spMk id="2" creationId="{B1703A60-68E2-AC3A-9C83-76F8DA013802}"/>
          </ac:spMkLst>
        </pc:spChg>
        <pc:spChg chg="mod">
          <ac:chgData name="Jeffrey Popkin" userId="0b9c7077-e38c-4cbf-84e3-8c5ee369bf55" providerId="ADAL" clId="{E4CAD399-4DD8-48E2-AF92-FB98365A8C36}" dt="2023-07-18T21:52:55.486" v="62" actId="14100"/>
          <ac:spMkLst>
            <pc:docMk/>
            <pc:sldMk cId="2817755002" sldId="263"/>
            <ac:spMk id="3" creationId="{840525AF-D337-4CD6-C366-7E97444FCAC8}"/>
          </ac:spMkLst>
        </pc:spChg>
        <pc:spChg chg="del">
          <ac:chgData name="Jeffrey Popkin" userId="0b9c7077-e38c-4cbf-84e3-8c5ee369bf55" providerId="ADAL" clId="{E4CAD399-4DD8-48E2-AF92-FB98365A8C36}" dt="2023-07-18T21:48:00.033" v="27" actId="26606"/>
          <ac:spMkLst>
            <pc:docMk/>
            <pc:sldMk cId="2817755002" sldId="263"/>
            <ac:spMk id="8" creationId="{2B566528-1B12-4246-9431-5C2D7D081168}"/>
          </ac:spMkLst>
        </pc:spChg>
        <pc:spChg chg="del">
          <ac:chgData name="Jeffrey Popkin" userId="0b9c7077-e38c-4cbf-84e3-8c5ee369bf55" providerId="ADAL" clId="{E4CAD399-4DD8-48E2-AF92-FB98365A8C36}" dt="2023-07-18T21:48:00.033" v="27" actId="26606"/>
          <ac:spMkLst>
            <pc:docMk/>
            <pc:sldMk cId="2817755002" sldId="263"/>
            <ac:spMk id="10" creationId="{2E80C965-DB6D-4F81-9E9E-B027384D0BD6}"/>
          </ac:spMkLst>
        </pc:spChg>
        <pc:spChg chg="del">
          <ac:chgData name="Jeffrey Popkin" userId="0b9c7077-e38c-4cbf-84e3-8c5ee369bf55" providerId="ADAL" clId="{E4CAD399-4DD8-48E2-AF92-FB98365A8C36}" dt="2023-07-18T21:48:00.033" v="27" actId="26606"/>
          <ac:spMkLst>
            <pc:docMk/>
            <pc:sldMk cId="2817755002" sldId="263"/>
            <ac:spMk id="12" creationId="{A580F890-B085-4E95-96AA-55AEBEC5CE6E}"/>
          </ac:spMkLst>
        </pc:spChg>
        <pc:spChg chg="del">
          <ac:chgData name="Jeffrey Popkin" userId="0b9c7077-e38c-4cbf-84e3-8c5ee369bf55" providerId="ADAL" clId="{E4CAD399-4DD8-48E2-AF92-FB98365A8C36}" dt="2023-07-18T21:48:00.033" v="27" actId="26606"/>
          <ac:spMkLst>
            <pc:docMk/>
            <pc:sldMk cId="2817755002" sldId="263"/>
            <ac:spMk id="14" creationId="{D3F51FEB-38FB-4F6C-9F7B-2F2AFAB65463}"/>
          </ac:spMkLst>
        </pc:spChg>
        <pc:spChg chg="del">
          <ac:chgData name="Jeffrey Popkin" userId="0b9c7077-e38c-4cbf-84e3-8c5ee369bf55" providerId="ADAL" clId="{E4CAD399-4DD8-48E2-AF92-FB98365A8C36}" dt="2023-07-18T21:48:00.033" v="27" actId="26606"/>
          <ac:spMkLst>
            <pc:docMk/>
            <pc:sldMk cId="2817755002" sldId="263"/>
            <ac:spMk id="16" creationId="{1E547BA6-BAE0-43BB-A7CA-60F69CE252F0}"/>
          </ac:spMkLst>
        </pc:spChg>
        <pc:spChg chg="add del">
          <ac:chgData name="Jeffrey Popkin" userId="0b9c7077-e38c-4cbf-84e3-8c5ee369bf55" providerId="ADAL" clId="{E4CAD399-4DD8-48E2-AF92-FB98365A8C36}" dt="2023-07-18T21:52:54.058" v="61" actId="26606"/>
          <ac:spMkLst>
            <pc:docMk/>
            <pc:sldMk cId="2817755002" sldId="263"/>
            <ac:spMk id="22" creationId="{F944E337-3E5D-4A1F-A5A1-2057F25B8A7B}"/>
          </ac:spMkLst>
        </pc:spChg>
        <pc:spChg chg="add del">
          <ac:chgData name="Jeffrey Popkin" userId="0b9c7077-e38c-4cbf-84e3-8c5ee369bf55" providerId="ADAL" clId="{E4CAD399-4DD8-48E2-AF92-FB98365A8C36}" dt="2023-07-18T21:52:54.058" v="61" actId="26606"/>
          <ac:spMkLst>
            <pc:docMk/>
            <pc:sldMk cId="2817755002" sldId="263"/>
            <ac:spMk id="24" creationId="{4DA50D69-7CF7-4844-B844-A2B821C77F24}"/>
          </ac:spMkLst>
        </pc:spChg>
        <pc:spChg chg="add del">
          <ac:chgData name="Jeffrey Popkin" userId="0b9c7077-e38c-4cbf-84e3-8c5ee369bf55" providerId="ADAL" clId="{E4CAD399-4DD8-48E2-AF92-FB98365A8C36}" dt="2023-07-18T21:48:58.330" v="35" actId="26606"/>
          <ac:spMkLst>
            <pc:docMk/>
            <pc:sldMk cId="2817755002" sldId="263"/>
            <ac:spMk id="29" creationId="{257363FD-7E77-4145-9483-331A807ADF0E}"/>
          </ac:spMkLst>
        </pc:spChg>
        <pc:spChg chg="add del">
          <ac:chgData name="Jeffrey Popkin" userId="0b9c7077-e38c-4cbf-84e3-8c5ee369bf55" providerId="ADAL" clId="{E4CAD399-4DD8-48E2-AF92-FB98365A8C36}" dt="2023-07-18T21:49:03.890" v="37" actId="26606"/>
          <ac:spMkLst>
            <pc:docMk/>
            <pc:sldMk cId="2817755002" sldId="263"/>
            <ac:spMk id="31" creationId="{B2DD41CD-8F47-4F56-AD12-4E2FF7696987}"/>
          </ac:spMkLst>
        </pc:spChg>
        <pc:spChg chg="add del">
          <ac:chgData name="Jeffrey Popkin" userId="0b9c7077-e38c-4cbf-84e3-8c5ee369bf55" providerId="ADAL" clId="{E4CAD399-4DD8-48E2-AF92-FB98365A8C36}" dt="2023-07-18T21:49:03.890" v="37" actId="26606"/>
          <ac:spMkLst>
            <pc:docMk/>
            <pc:sldMk cId="2817755002" sldId="263"/>
            <ac:spMk id="32" creationId="{45D37F4E-DDB4-456B-97E0-9937730A039F}"/>
          </ac:spMkLst>
        </pc:spChg>
        <pc:spChg chg="add del">
          <ac:chgData name="Jeffrey Popkin" userId="0b9c7077-e38c-4cbf-84e3-8c5ee369bf55" providerId="ADAL" clId="{E4CAD399-4DD8-48E2-AF92-FB98365A8C36}" dt="2023-07-18T21:49:10.290" v="43" actId="26606"/>
          <ac:spMkLst>
            <pc:docMk/>
            <pc:sldMk cId="2817755002" sldId="263"/>
            <ac:spMk id="33" creationId="{E1383CB6-8BE5-4911-970B-A4151A07E734}"/>
          </ac:spMkLst>
        </pc:spChg>
        <pc:spChg chg="add del">
          <ac:chgData name="Jeffrey Popkin" userId="0b9c7077-e38c-4cbf-84e3-8c5ee369bf55" providerId="ADAL" clId="{E4CAD399-4DD8-48E2-AF92-FB98365A8C36}" dt="2023-07-18T21:49:04.881" v="39" actId="26606"/>
          <ac:spMkLst>
            <pc:docMk/>
            <pc:sldMk cId="2817755002" sldId="263"/>
            <ac:spMk id="34" creationId="{5D13CC36-B950-4F02-9BAF-9A7EB267398C}"/>
          </ac:spMkLst>
        </pc:spChg>
        <pc:spChg chg="add del">
          <ac:chgData name="Jeffrey Popkin" userId="0b9c7077-e38c-4cbf-84e3-8c5ee369bf55" providerId="ADAL" clId="{E4CAD399-4DD8-48E2-AF92-FB98365A8C36}" dt="2023-07-18T21:49:04.881" v="39" actId="26606"/>
          <ac:spMkLst>
            <pc:docMk/>
            <pc:sldMk cId="2817755002" sldId="263"/>
            <ac:spMk id="35" creationId="{D1BDED99-B35B-4FEE-A274-8E8DB6FEEECF}"/>
          </ac:spMkLst>
        </pc:spChg>
        <pc:spChg chg="add del">
          <ac:chgData name="Jeffrey Popkin" userId="0b9c7077-e38c-4cbf-84e3-8c5ee369bf55" providerId="ADAL" clId="{E4CAD399-4DD8-48E2-AF92-FB98365A8C36}" dt="2023-07-18T21:49:06.788" v="41" actId="26606"/>
          <ac:spMkLst>
            <pc:docMk/>
            <pc:sldMk cId="2817755002" sldId="263"/>
            <ac:spMk id="37" creationId="{9F79630B-0F0B-446E-A637-38FA8F61D10E}"/>
          </ac:spMkLst>
        </pc:spChg>
        <pc:spChg chg="add del">
          <ac:chgData name="Jeffrey Popkin" userId="0b9c7077-e38c-4cbf-84e3-8c5ee369bf55" providerId="ADAL" clId="{E4CAD399-4DD8-48E2-AF92-FB98365A8C36}" dt="2023-07-18T21:49:06.788" v="41" actId="26606"/>
          <ac:spMkLst>
            <pc:docMk/>
            <pc:sldMk cId="2817755002" sldId="263"/>
            <ac:spMk id="38" creationId="{B3437C99-FC8E-4311-B48A-F0C4C329B154}"/>
          </ac:spMkLst>
        </pc:spChg>
        <pc:spChg chg="add del">
          <ac:chgData name="Jeffrey Popkin" userId="0b9c7077-e38c-4cbf-84e3-8c5ee369bf55" providerId="ADAL" clId="{E4CAD399-4DD8-48E2-AF92-FB98365A8C36}" dt="2023-07-18T21:49:10.290" v="43" actId="26606"/>
          <ac:spMkLst>
            <pc:docMk/>
            <pc:sldMk cId="2817755002" sldId="263"/>
            <ac:spMk id="40" creationId="{10CE40DC-5723-449B-A365-A61D8C262E93}"/>
          </ac:spMkLst>
        </pc:spChg>
        <pc:spChg chg="add del">
          <ac:chgData name="Jeffrey Popkin" userId="0b9c7077-e38c-4cbf-84e3-8c5ee369bf55" providerId="ADAL" clId="{E4CAD399-4DD8-48E2-AF92-FB98365A8C36}" dt="2023-07-18T21:49:10.290" v="43" actId="26606"/>
          <ac:spMkLst>
            <pc:docMk/>
            <pc:sldMk cId="2817755002" sldId="263"/>
            <ac:spMk id="41" creationId="{9854DBCA-D3C3-4C19-9B2E-DFA0BE647266}"/>
          </ac:spMkLst>
        </pc:spChg>
        <pc:spChg chg="add del">
          <ac:chgData name="Jeffrey Popkin" userId="0b9c7077-e38c-4cbf-84e3-8c5ee369bf55" providerId="ADAL" clId="{E4CAD399-4DD8-48E2-AF92-FB98365A8C36}" dt="2023-07-18T21:49:10.290" v="43" actId="26606"/>
          <ac:spMkLst>
            <pc:docMk/>
            <pc:sldMk cId="2817755002" sldId="263"/>
            <ac:spMk id="42" creationId="{842D14D1-56B7-40CD-8694-A9A48170C0CB}"/>
          </ac:spMkLst>
        </pc:spChg>
        <pc:spChg chg="add del">
          <ac:chgData name="Jeffrey Popkin" userId="0b9c7077-e38c-4cbf-84e3-8c5ee369bf55" providerId="ADAL" clId="{E4CAD399-4DD8-48E2-AF92-FB98365A8C36}" dt="2023-07-18T21:49:10.290" v="43" actId="26606"/>
          <ac:spMkLst>
            <pc:docMk/>
            <pc:sldMk cId="2817755002" sldId="263"/>
            <ac:spMk id="43" creationId="{950A315C-978A-4A52-966E-55B2698F2A8E}"/>
          </ac:spMkLst>
        </pc:spChg>
        <pc:spChg chg="add del">
          <ac:chgData name="Jeffrey Popkin" userId="0b9c7077-e38c-4cbf-84e3-8c5ee369bf55" providerId="ADAL" clId="{E4CAD399-4DD8-48E2-AF92-FB98365A8C36}" dt="2023-07-18T21:52:54.058" v="61" actId="26606"/>
          <ac:spMkLst>
            <pc:docMk/>
            <pc:sldMk cId="2817755002" sldId="263"/>
            <ac:spMk id="47" creationId="{257363FD-7E77-4145-9483-331A807ADF0E}"/>
          </ac:spMkLst>
        </pc:spChg>
        <pc:picChg chg="add mod ord">
          <ac:chgData name="Jeffrey Popkin" userId="0b9c7077-e38c-4cbf-84e3-8c5ee369bf55" providerId="ADAL" clId="{E4CAD399-4DD8-48E2-AF92-FB98365A8C36}" dt="2023-07-18T21:52:54.058" v="61" actId="26606"/>
          <ac:picMkLst>
            <pc:docMk/>
            <pc:sldMk cId="2817755002" sldId="263"/>
            <ac:picMk id="18" creationId="{16BB683E-48E7-1A27-307D-5237979CA6E5}"/>
          </ac:picMkLst>
        </pc:picChg>
        <pc:cxnChg chg="add del">
          <ac:chgData name="Jeffrey Popkin" userId="0b9c7077-e38c-4cbf-84e3-8c5ee369bf55" providerId="ADAL" clId="{E4CAD399-4DD8-48E2-AF92-FB98365A8C36}" dt="2023-07-18T21:49:14.829" v="45" actId="26606"/>
          <ac:cxnSpMkLst>
            <pc:docMk/>
            <pc:sldMk cId="2817755002" sldId="263"/>
            <ac:cxnSpMk id="45" creationId="{1503BFE4-729B-D9D0-C17B-501E6AF1127A}"/>
          </ac:cxnSpMkLst>
        </pc:cxnChg>
      </pc:sldChg>
      <pc:sldChg chg="addSp delSp modSp mod">
        <pc:chgData name="Jeffrey Popkin" userId="0b9c7077-e38c-4cbf-84e3-8c5ee369bf55" providerId="ADAL" clId="{E4CAD399-4DD8-48E2-AF92-FB98365A8C36}" dt="2023-07-18T21:54:10.065" v="75" actId="27636"/>
        <pc:sldMkLst>
          <pc:docMk/>
          <pc:sldMk cId="1274234040" sldId="264"/>
        </pc:sldMkLst>
        <pc:spChg chg="mod">
          <ac:chgData name="Jeffrey Popkin" userId="0b9c7077-e38c-4cbf-84e3-8c5ee369bf55" providerId="ADAL" clId="{E4CAD399-4DD8-48E2-AF92-FB98365A8C36}" dt="2023-07-18T21:54:10.065" v="75" actId="27636"/>
          <ac:spMkLst>
            <pc:docMk/>
            <pc:sldMk cId="1274234040" sldId="264"/>
            <ac:spMk id="2" creationId="{67BDFBA9-D46A-EBE6-B21A-50A1C7DA2AF6}"/>
          </ac:spMkLst>
        </pc:spChg>
        <pc:spChg chg="add del mod ord">
          <ac:chgData name="Jeffrey Popkin" userId="0b9c7077-e38c-4cbf-84e3-8c5ee369bf55" providerId="ADAL" clId="{E4CAD399-4DD8-48E2-AF92-FB98365A8C36}" dt="2023-07-18T21:53:58.853" v="71" actId="27636"/>
          <ac:spMkLst>
            <pc:docMk/>
            <pc:sldMk cId="1274234040" sldId="264"/>
            <ac:spMk id="3" creationId="{7C96B69C-62D6-371B-03C4-5C26B4B838DD}"/>
          </ac:spMkLst>
        </pc:spChg>
        <pc:spChg chg="del">
          <ac:chgData name="Jeffrey Popkin" userId="0b9c7077-e38c-4cbf-84e3-8c5ee369bf55" providerId="ADAL" clId="{E4CAD399-4DD8-48E2-AF92-FB98365A8C36}" dt="2023-07-18T21:53:36.440" v="66" actId="26606"/>
          <ac:spMkLst>
            <pc:docMk/>
            <pc:sldMk cId="1274234040" sldId="264"/>
            <ac:spMk id="8" creationId="{2B566528-1B12-4246-9431-5C2D7D081168}"/>
          </ac:spMkLst>
        </pc:spChg>
        <pc:spChg chg="del">
          <ac:chgData name="Jeffrey Popkin" userId="0b9c7077-e38c-4cbf-84e3-8c5ee369bf55" providerId="ADAL" clId="{E4CAD399-4DD8-48E2-AF92-FB98365A8C36}" dt="2023-07-18T21:53:36.440" v="66" actId="26606"/>
          <ac:spMkLst>
            <pc:docMk/>
            <pc:sldMk cId="1274234040" sldId="264"/>
            <ac:spMk id="10" creationId="{2E80C965-DB6D-4F81-9E9E-B027384D0BD6}"/>
          </ac:spMkLst>
        </pc:spChg>
        <pc:spChg chg="del">
          <ac:chgData name="Jeffrey Popkin" userId="0b9c7077-e38c-4cbf-84e3-8c5ee369bf55" providerId="ADAL" clId="{E4CAD399-4DD8-48E2-AF92-FB98365A8C36}" dt="2023-07-18T21:53:36.440" v="66" actId="26606"/>
          <ac:spMkLst>
            <pc:docMk/>
            <pc:sldMk cId="1274234040" sldId="264"/>
            <ac:spMk id="12" creationId="{A580F890-B085-4E95-96AA-55AEBEC5CE6E}"/>
          </ac:spMkLst>
        </pc:spChg>
        <pc:spChg chg="del">
          <ac:chgData name="Jeffrey Popkin" userId="0b9c7077-e38c-4cbf-84e3-8c5ee369bf55" providerId="ADAL" clId="{E4CAD399-4DD8-48E2-AF92-FB98365A8C36}" dt="2023-07-18T21:53:36.440" v="66" actId="26606"/>
          <ac:spMkLst>
            <pc:docMk/>
            <pc:sldMk cId="1274234040" sldId="264"/>
            <ac:spMk id="14" creationId="{D3F51FEB-38FB-4F6C-9F7B-2F2AFAB65463}"/>
          </ac:spMkLst>
        </pc:spChg>
        <pc:spChg chg="del">
          <ac:chgData name="Jeffrey Popkin" userId="0b9c7077-e38c-4cbf-84e3-8c5ee369bf55" providerId="ADAL" clId="{E4CAD399-4DD8-48E2-AF92-FB98365A8C36}" dt="2023-07-18T21:53:36.440" v="66" actId="26606"/>
          <ac:spMkLst>
            <pc:docMk/>
            <pc:sldMk cId="1274234040" sldId="264"/>
            <ac:spMk id="16" creationId="{1E547BA6-BAE0-43BB-A7CA-60F69CE252F0}"/>
          </ac:spMkLst>
        </pc:spChg>
        <pc:spChg chg="add">
          <ac:chgData name="Jeffrey Popkin" userId="0b9c7077-e38c-4cbf-84e3-8c5ee369bf55" providerId="ADAL" clId="{E4CAD399-4DD8-48E2-AF92-FB98365A8C36}" dt="2023-07-18T21:53:36.440" v="66" actId="26606"/>
          <ac:spMkLst>
            <pc:docMk/>
            <pc:sldMk cId="1274234040" sldId="264"/>
            <ac:spMk id="21" creationId="{637B2035-1FCB-439A-B421-095E136C7E07}"/>
          </ac:spMkLst>
        </pc:spChg>
        <pc:spChg chg="add">
          <ac:chgData name="Jeffrey Popkin" userId="0b9c7077-e38c-4cbf-84e3-8c5ee369bf55" providerId="ADAL" clId="{E4CAD399-4DD8-48E2-AF92-FB98365A8C36}" dt="2023-07-18T21:53:36.440" v="66" actId="26606"/>
          <ac:spMkLst>
            <pc:docMk/>
            <pc:sldMk cId="1274234040" sldId="264"/>
            <ac:spMk id="23" creationId="{676D6CDF-C512-4739-B158-55EE955EFA39}"/>
          </ac:spMkLst>
        </pc:spChg>
        <pc:graphicFrameChg chg="add del">
          <ac:chgData name="Jeffrey Popkin" userId="0b9c7077-e38c-4cbf-84e3-8c5ee369bf55" providerId="ADAL" clId="{E4CAD399-4DD8-48E2-AF92-FB98365A8C36}" dt="2023-07-18T21:50:23.895" v="48" actId="26606"/>
          <ac:graphicFrameMkLst>
            <pc:docMk/>
            <pc:sldMk cId="1274234040" sldId="264"/>
            <ac:graphicFrameMk id="18" creationId="{347F9F79-8FF7-608B-28D5-8FBC2BFC6849}"/>
          </ac:graphicFrameMkLst>
        </pc:graphicFrameChg>
        <pc:graphicFrameChg chg="add del mod">
          <ac:chgData name="Jeffrey Popkin" userId="0b9c7077-e38c-4cbf-84e3-8c5ee369bf55" providerId="ADAL" clId="{E4CAD399-4DD8-48E2-AF92-FB98365A8C36}" dt="2023-07-18T21:52:17.821" v="60" actId="26606"/>
          <ac:graphicFrameMkLst>
            <pc:docMk/>
            <pc:sldMk cId="1274234040" sldId="264"/>
            <ac:graphicFrameMk id="20" creationId="{2B90F93B-7F33-1E55-270A-9FA9B13D2A5D}"/>
          </ac:graphicFrameMkLst>
        </pc:graphicFrameChg>
        <pc:picChg chg="add mod">
          <ac:chgData name="Jeffrey Popkin" userId="0b9c7077-e38c-4cbf-84e3-8c5ee369bf55" providerId="ADAL" clId="{E4CAD399-4DD8-48E2-AF92-FB98365A8C36}" dt="2023-07-18T21:54:05.359" v="73" actId="1076"/>
          <ac:picMkLst>
            <pc:docMk/>
            <pc:sldMk cId="1274234040" sldId="264"/>
            <ac:picMk id="5" creationId="{65A6CB26-8E15-5CA6-F312-FA54A34FF043}"/>
          </ac:picMkLst>
        </pc:picChg>
      </pc:sldChg>
      <pc:sldChg chg="addSp delSp modSp mod">
        <pc:chgData name="Jeffrey Popkin" userId="0b9c7077-e38c-4cbf-84e3-8c5ee369bf55" providerId="ADAL" clId="{E4CAD399-4DD8-48E2-AF92-FB98365A8C36}" dt="2023-07-18T21:56:19.086" v="88" actId="255"/>
        <pc:sldMkLst>
          <pc:docMk/>
          <pc:sldMk cId="4177351312" sldId="265"/>
        </pc:sldMkLst>
        <pc:spChg chg="mod">
          <ac:chgData name="Jeffrey Popkin" userId="0b9c7077-e38c-4cbf-84e3-8c5ee369bf55" providerId="ADAL" clId="{E4CAD399-4DD8-48E2-AF92-FB98365A8C36}" dt="2023-07-18T21:56:04.683" v="86" actId="27636"/>
          <ac:spMkLst>
            <pc:docMk/>
            <pc:sldMk cId="4177351312" sldId="265"/>
            <ac:spMk id="2" creationId="{489B6B8B-191A-2A5F-E949-3A7692C533C4}"/>
          </ac:spMkLst>
        </pc:spChg>
        <pc:spChg chg="mod">
          <ac:chgData name="Jeffrey Popkin" userId="0b9c7077-e38c-4cbf-84e3-8c5ee369bf55" providerId="ADAL" clId="{E4CAD399-4DD8-48E2-AF92-FB98365A8C36}" dt="2023-07-18T21:56:19.086" v="88" actId="255"/>
          <ac:spMkLst>
            <pc:docMk/>
            <pc:sldMk cId="4177351312" sldId="265"/>
            <ac:spMk id="3" creationId="{4C47D4B8-E98A-A146-5FDF-61C4B03FD569}"/>
          </ac:spMkLst>
        </pc:spChg>
        <pc:spChg chg="del">
          <ac:chgData name="Jeffrey Popkin" userId="0b9c7077-e38c-4cbf-84e3-8c5ee369bf55" providerId="ADAL" clId="{E4CAD399-4DD8-48E2-AF92-FB98365A8C36}" dt="2023-07-18T21:55:12.118" v="76" actId="26606"/>
          <ac:spMkLst>
            <pc:docMk/>
            <pc:sldMk cId="4177351312" sldId="265"/>
            <ac:spMk id="8" creationId="{2B566528-1B12-4246-9431-5C2D7D081168}"/>
          </ac:spMkLst>
        </pc:spChg>
        <pc:spChg chg="del">
          <ac:chgData name="Jeffrey Popkin" userId="0b9c7077-e38c-4cbf-84e3-8c5ee369bf55" providerId="ADAL" clId="{E4CAD399-4DD8-48E2-AF92-FB98365A8C36}" dt="2023-07-18T21:55:12.118" v="76" actId="26606"/>
          <ac:spMkLst>
            <pc:docMk/>
            <pc:sldMk cId="4177351312" sldId="265"/>
            <ac:spMk id="10" creationId="{2E80C965-DB6D-4F81-9E9E-B027384D0BD6}"/>
          </ac:spMkLst>
        </pc:spChg>
        <pc:spChg chg="del">
          <ac:chgData name="Jeffrey Popkin" userId="0b9c7077-e38c-4cbf-84e3-8c5ee369bf55" providerId="ADAL" clId="{E4CAD399-4DD8-48E2-AF92-FB98365A8C36}" dt="2023-07-18T21:55:12.118" v="76" actId="26606"/>
          <ac:spMkLst>
            <pc:docMk/>
            <pc:sldMk cId="4177351312" sldId="265"/>
            <ac:spMk id="12" creationId="{A580F890-B085-4E95-96AA-55AEBEC5CE6E}"/>
          </ac:spMkLst>
        </pc:spChg>
        <pc:spChg chg="del">
          <ac:chgData name="Jeffrey Popkin" userId="0b9c7077-e38c-4cbf-84e3-8c5ee369bf55" providerId="ADAL" clId="{E4CAD399-4DD8-48E2-AF92-FB98365A8C36}" dt="2023-07-18T21:55:12.118" v="76" actId="26606"/>
          <ac:spMkLst>
            <pc:docMk/>
            <pc:sldMk cId="4177351312" sldId="265"/>
            <ac:spMk id="14" creationId="{D3F51FEB-38FB-4F6C-9F7B-2F2AFAB65463}"/>
          </ac:spMkLst>
        </pc:spChg>
        <pc:spChg chg="del">
          <ac:chgData name="Jeffrey Popkin" userId="0b9c7077-e38c-4cbf-84e3-8c5ee369bf55" providerId="ADAL" clId="{E4CAD399-4DD8-48E2-AF92-FB98365A8C36}" dt="2023-07-18T21:55:12.118" v="76" actId="26606"/>
          <ac:spMkLst>
            <pc:docMk/>
            <pc:sldMk cId="4177351312" sldId="265"/>
            <ac:spMk id="16" creationId="{1E547BA6-BAE0-43BB-A7CA-60F69CE252F0}"/>
          </ac:spMkLst>
        </pc:spChg>
        <pc:spChg chg="add">
          <ac:chgData name="Jeffrey Popkin" userId="0b9c7077-e38c-4cbf-84e3-8c5ee369bf55" providerId="ADAL" clId="{E4CAD399-4DD8-48E2-AF92-FB98365A8C36}" dt="2023-07-18T21:55:12.118" v="76" actId="26606"/>
          <ac:spMkLst>
            <pc:docMk/>
            <pc:sldMk cId="4177351312" sldId="265"/>
            <ac:spMk id="22" creationId="{5D13CC36-B950-4F02-9BAF-9A7EB267398C}"/>
          </ac:spMkLst>
        </pc:spChg>
        <pc:spChg chg="add">
          <ac:chgData name="Jeffrey Popkin" userId="0b9c7077-e38c-4cbf-84e3-8c5ee369bf55" providerId="ADAL" clId="{E4CAD399-4DD8-48E2-AF92-FB98365A8C36}" dt="2023-07-18T21:55:12.118" v="76" actId="26606"/>
          <ac:spMkLst>
            <pc:docMk/>
            <pc:sldMk cId="4177351312" sldId="265"/>
            <ac:spMk id="24" creationId="{D1BDED99-B35B-4FEE-A274-8E8DB6FEEECF}"/>
          </ac:spMkLst>
        </pc:spChg>
        <pc:picChg chg="add mod">
          <ac:chgData name="Jeffrey Popkin" userId="0b9c7077-e38c-4cbf-84e3-8c5ee369bf55" providerId="ADAL" clId="{E4CAD399-4DD8-48E2-AF92-FB98365A8C36}" dt="2023-07-18T21:55:47.396" v="82" actId="14100"/>
          <ac:picMkLst>
            <pc:docMk/>
            <pc:sldMk cId="4177351312" sldId="265"/>
            <ac:picMk id="18" creationId="{EDE17BE6-C800-238B-7B11-604BFCCF0699}"/>
          </ac:picMkLst>
        </pc:picChg>
      </pc:sldChg>
      <pc:sldChg chg="addSp delSp modSp mod">
        <pc:chgData name="Jeffrey Popkin" userId="0b9c7077-e38c-4cbf-84e3-8c5ee369bf55" providerId="ADAL" clId="{E4CAD399-4DD8-48E2-AF92-FB98365A8C36}" dt="2023-07-18T22:00:10.456" v="109" actId="1076"/>
        <pc:sldMkLst>
          <pc:docMk/>
          <pc:sldMk cId="1939275452" sldId="266"/>
        </pc:sldMkLst>
        <pc:spChg chg="mod">
          <ac:chgData name="Jeffrey Popkin" userId="0b9c7077-e38c-4cbf-84e3-8c5ee369bf55" providerId="ADAL" clId="{E4CAD399-4DD8-48E2-AF92-FB98365A8C36}" dt="2023-07-18T21:59:42.948" v="104" actId="27636"/>
          <ac:spMkLst>
            <pc:docMk/>
            <pc:sldMk cId="1939275452" sldId="266"/>
            <ac:spMk id="2" creationId="{93806592-8D4A-664F-20C4-220B69BAAA4B}"/>
          </ac:spMkLst>
        </pc:spChg>
        <pc:spChg chg="mod ord">
          <ac:chgData name="Jeffrey Popkin" userId="0b9c7077-e38c-4cbf-84e3-8c5ee369bf55" providerId="ADAL" clId="{E4CAD399-4DD8-48E2-AF92-FB98365A8C36}" dt="2023-07-18T22:00:06.468" v="108" actId="255"/>
          <ac:spMkLst>
            <pc:docMk/>
            <pc:sldMk cId="1939275452" sldId="266"/>
            <ac:spMk id="3" creationId="{39B8E8C9-6BEF-CAC1-1AF0-723E7B59221B}"/>
          </ac:spMkLst>
        </pc:spChg>
        <pc:spChg chg="add mod">
          <ac:chgData name="Jeffrey Popkin" userId="0b9c7077-e38c-4cbf-84e3-8c5ee369bf55" providerId="ADAL" clId="{E4CAD399-4DD8-48E2-AF92-FB98365A8C36}" dt="2023-07-18T21:59:33.293" v="100" actId="26606"/>
          <ac:spMkLst>
            <pc:docMk/>
            <pc:sldMk cId="1939275452" sldId="266"/>
            <ac:spMk id="6" creationId="{DE06B334-EC8C-4E6B-9518-76F3DE5B1337}"/>
          </ac:spMkLst>
        </pc:spChg>
        <pc:spChg chg="del">
          <ac:chgData name="Jeffrey Popkin" userId="0b9c7077-e38c-4cbf-84e3-8c5ee369bf55" providerId="ADAL" clId="{E4CAD399-4DD8-48E2-AF92-FB98365A8C36}" dt="2023-07-18T21:59:33.293" v="100" actId="26606"/>
          <ac:spMkLst>
            <pc:docMk/>
            <pc:sldMk cId="1939275452" sldId="266"/>
            <ac:spMk id="22" creationId="{2B566528-1B12-4246-9431-5C2D7D081168}"/>
          </ac:spMkLst>
        </pc:spChg>
        <pc:spChg chg="del">
          <ac:chgData name="Jeffrey Popkin" userId="0b9c7077-e38c-4cbf-84e3-8c5ee369bf55" providerId="ADAL" clId="{E4CAD399-4DD8-48E2-AF92-FB98365A8C36}" dt="2023-07-18T21:59:33.293" v="100" actId="26606"/>
          <ac:spMkLst>
            <pc:docMk/>
            <pc:sldMk cId="1939275452" sldId="266"/>
            <ac:spMk id="23" creationId="{2E80C965-DB6D-4F81-9E9E-B027384D0BD6}"/>
          </ac:spMkLst>
        </pc:spChg>
        <pc:spChg chg="del">
          <ac:chgData name="Jeffrey Popkin" userId="0b9c7077-e38c-4cbf-84e3-8c5ee369bf55" providerId="ADAL" clId="{E4CAD399-4DD8-48E2-AF92-FB98365A8C36}" dt="2023-07-18T21:59:33.293" v="100" actId="26606"/>
          <ac:spMkLst>
            <pc:docMk/>
            <pc:sldMk cId="1939275452" sldId="266"/>
            <ac:spMk id="24" creationId="{A580F890-B085-4E95-96AA-55AEBEC5CE6E}"/>
          </ac:spMkLst>
        </pc:spChg>
        <pc:spChg chg="del">
          <ac:chgData name="Jeffrey Popkin" userId="0b9c7077-e38c-4cbf-84e3-8c5ee369bf55" providerId="ADAL" clId="{E4CAD399-4DD8-48E2-AF92-FB98365A8C36}" dt="2023-07-18T21:59:33.293" v="100" actId="26606"/>
          <ac:spMkLst>
            <pc:docMk/>
            <pc:sldMk cId="1939275452" sldId="266"/>
            <ac:spMk id="25" creationId="{D3F51FEB-38FB-4F6C-9F7B-2F2AFAB65463}"/>
          </ac:spMkLst>
        </pc:spChg>
        <pc:spChg chg="del">
          <ac:chgData name="Jeffrey Popkin" userId="0b9c7077-e38c-4cbf-84e3-8c5ee369bf55" providerId="ADAL" clId="{E4CAD399-4DD8-48E2-AF92-FB98365A8C36}" dt="2023-07-18T21:59:33.293" v="100" actId="26606"/>
          <ac:spMkLst>
            <pc:docMk/>
            <pc:sldMk cId="1939275452" sldId="266"/>
            <ac:spMk id="26" creationId="{1E547BA6-BAE0-43BB-A7CA-60F69CE252F0}"/>
          </ac:spMkLst>
        </pc:spChg>
        <pc:spChg chg="add">
          <ac:chgData name="Jeffrey Popkin" userId="0b9c7077-e38c-4cbf-84e3-8c5ee369bf55" providerId="ADAL" clId="{E4CAD399-4DD8-48E2-AF92-FB98365A8C36}" dt="2023-07-18T21:59:33.293" v="100" actId="26606"/>
          <ac:spMkLst>
            <pc:docMk/>
            <pc:sldMk cId="1939275452" sldId="266"/>
            <ac:spMk id="31" creationId="{637B2035-1FCB-439A-B421-095E136C7E07}"/>
          </ac:spMkLst>
        </pc:spChg>
        <pc:spChg chg="add">
          <ac:chgData name="Jeffrey Popkin" userId="0b9c7077-e38c-4cbf-84e3-8c5ee369bf55" providerId="ADAL" clId="{E4CAD399-4DD8-48E2-AF92-FB98365A8C36}" dt="2023-07-18T21:59:33.293" v="100" actId="26606"/>
          <ac:spMkLst>
            <pc:docMk/>
            <pc:sldMk cId="1939275452" sldId="266"/>
            <ac:spMk id="33" creationId="{676D6CDF-C512-4739-B158-55EE955EFA39}"/>
          </ac:spMkLst>
        </pc:spChg>
        <pc:picChg chg="add mod">
          <ac:chgData name="Jeffrey Popkin" userId="0b9c7077-e38c-4cbf-84e3-8c5ee369bf55" providerId="ADAL" clId="{E4CAD399-4DD8-48E2-AF92-FB98365A8C36}" dt="2023-07-18T22:00:10.456" v="109" actId="1076"/>
          <ac:picMkLst>
            <pc:docMk/>
            <pc:sldMk cId="1939275452" sldId="266"/>
            <ac:picMk id="5" creationId="{57A17449-0D58-42D2-A5FC-9A5B600BB80F}"/>
          </ac:picMkLst>
        </pc:picChg>
      </pc:sldChg>
      <pc:sldChg chg="addSp delSp modSp mod">
        <pc:chgData name="Jeffrey Popkin" userId="0b9c7077-e38c-4cbf-84e3-8c5ee369bf55" providerId="ADAL" clId="{E4CAD399-4DD8-48E2-AF92-FB98365A8C36}" dt="2023-07-18T21:57:14.430" v="92" actId="14100"/>
        <pc:sldMkLst>
          <pc:docMk/>
          <pc:sldMk cId="3323668637" sldId="267"/>
        </pc:sldMkLst>
        <pc:spChg chg="mod">
          <ac:chgData name="Jeffrey Popkin" userId="0b9c7077-e38c-4cbf-84e3-8c5ee369bf55" providerId="ADAL" clId="{E4CAD399-4DD8-48E2-AF92-FB98365A8C36}" dt="2023-07-18T21:57:14.430" v="92" actId="14100"/>
          <ac:spMkLst>
            <pc:docMk/>
            <pc:sldMk cId="3323668637" sldId="267"/>
            <ac:spMk id="2" creationId="{BD9B5A8E-2EB9-79FB-879D-61D775304767}"/>
          </ac:spMkLst>
        </pc:spChg>
        <pc:spChg chg="mod">
          <ac:chgData name="Jeffrey Popkin" userId="0b9c7077-e38c-4cbf-84e3-8c5ee369bf55" providerId="ADAL" clId="{E4CAD399-4DD8-48E2-AF92-FB98365A8C36}" dt="2023-07-18T21:57:05.586" v="91" actId="14100"/>
          <ac:spMkLst>
            <pc:docMk/>
            <pc:sldMk cId="3323668637" sldId="267"/>
            <ac:spMk id="3" creationId="{8E55A4DC-A5D4-2473-30B8-EAF04FC5F7D0}"/>
          </ac:spMkLst>
        </pc:spChg>
        <pc:spChg chg="del">
          <ac:chgData name="Jeffrey Popkin" userId="0b9c7077-e38c-4cbf-84e3-8c5ee369bf55" providerId="ADAL" clId="{E4CAD399-4DD8-48E2-AF92-FB98365A8C36}" dt="2023-07-18T21:56:42.901" v="89" actId="26606"/>
          <ac:spMkLst>
            <pc:docMk/>
            <pc:sldMk cId="3323668637" sldId="267"/>
            <ac:spMk id="8" creationId="{2B566528-1B12-4246-9431-5C2D7D081168}"/>
          </ac:spMkLst>
        </pc:spChg>
        <pc:spChg chg="del">
          <ac:chgData name="Jeffrey Popkin" userId="0b9c7077-e38c-4cbf-84e3-8c5ee369bf55" providerId="ADAL" clId="{E4CAD399-4DD8-48E2-AF92-FB98365A8C36}" dt="2023-07-18T21:56:42.901" v="89" actId="26606"/>
          <ac:spMkLst>
            <pc:docMk/>
            <pc:sldMk cId="3323668637" sldId="267"/>
            <ac:spMk id="10" creationId="{2E80C965-DB6D-4F81-9E9E-B027384D0BD6}"/>
          </ac:spMkLst>
        </pc:spChg>
        <pc:spChg chg="del">
          <ac:chgData name="Jeffrey Popkin" userId="0b9c7077-e38c-4cbf-84e3-8c5ee369bf55" providerId="ADAL" clId="{E4CAD399-4DD8-48E2-AF92-FB98365A8C36}" dt="2023-07-18T21:56:42.901" v="89" actId="26606"/>
          <ac:spMkLst>
            <pc:docMk/>
            <pc:sldMk cId="3323668637" sldId="267"/>
            <ac:spMk id="12" creationId="{A580F890-B085-4E95-96AA-55AEBEC5CE6E}"/>
          </ac:spMkLst>
        </pc:spChg>
        <pc:spChg chg="del">
          <ac:chgData name="Jeffrey Popkin" userId="0b9c7077-e38c-4cbf-84e3-8c5ee369bf55" providerId="ADAL" clId="{E4CAD399-4DD8-48E2-AF92-FB98365A8C36}" dt="2023-07-18T21:56:42.901" v="89" actId="26606"/>
          <ac:spMkLst>
            <pc:docMk/>
            <pc:sldMk cId="3323668637" sldId="267"/>
            <ac:spMk id="14" creationId="{D3F51FEB-38FB-4F6C-9F7B-2F2AFAB65463}"/>
          </ac:spMkLst>
        </pc:spChg>
        <pc:spChg chg="del">
          <ac:chgData name="Jeffrey Popkin" userId="0b9c7077-e38c-4cbf-84e3-8c5ee369bf55" providerId="ADAL" clId="{E4CAD399-4DD8-48E2-AF92-FB98365A8C36}" dt="2023-07-18T21:56:42.901" v="89" actId="26606"/>
          <ac:spMkLst>
            <pc:docMk/>
            <pc:sldMk cId="3323668637" sldId="267"/>
            <ac:spMk id="16" creationId="{1E547BA6-BAE0-43BB-A7CA-60F69CE252F0}"/>
          </ac:spMkLst>
        </pc:spChg>
        <pc:picChg chg="add mod">
          <ac:chgData name="Jeffrey Popkin" userId="0b9c7077-e38c-4cbf-84e3-8c5ee369bf55" providerId="ADAL" clId="{E4CAD399-4DD8-48E2-AF92-FB98365A8C36}" dt="2023-07-18T21:56:57.815" v="90" actId="14100"/>
          <ac:picMkLst>
            <pc:docMk/>
            <pc:sldMk cId="3323668637" sldId="267"/>
            <ac:picMk id="18" creationId="{DE576D1D-4633-A8C3-6C12-A8BD6458B47A}"/>
          </ac:picMkLst>
        </pc:picChg>
        <pc:cxnChg chg="add">
          <ac:chgData name="Jeffrey Popkin" userId="0b9c7077-e38c-4cbf-84e3-8c5ee369bf55" providerId="ADAL" clId="{E4CAD399-4DD8-48E2-AF92-FB98365A8C36}" dt="2023-07-18T21:56:42.901" v="89" actId="26606"/>
          <ac:cxnSpMkLst>
            <pc:docMk/>
            <pc:sldMk cId="3323668637" sldId="267"/>
            <ac:cxnSpMk id="22" creationId="{249EDD1B-F94D-B4E6-ACAA-566B9A26FDE3}"/>
          </ac:cxnSpMkLst>
        </pc:cxnChg>
      </pc:sldChg>
      <pc:sldChg chg="addSp delSp modSp mod">
        <pc:chgData name="Jeffrey Popkin" userId="0b9c7077-e38c-4cbf-84e3-8c5ee369bf55" providerId="ADAL" clId="{E4CAD399-4DD8-48E2-AF92-FB98365A8C36}" dt="2023-07-18T22:01:53.397" v="115" actId="255"/>
        <pc:sldMkLst>
          <pc:docMk/>
          <pc:sldMk cId="636021902" sldId="268"/>
        </pc:sldMkLst>
        <pc:spChg chg="mod">
          <ac:chgData name="Jeffrey Popkin" userId="0b9c7077-e38c-4cbf-84e3-8c5ee369bf55" providerId="ADAL" clId="{E4CAD399-4DD8-48E2-AF92-FB98365A8C36}" dt="2023-07-18T22:01:38.740" v="113" actId="26606"/>
          <ac:spMkLst>
            <pc:docMk/>
            <pc:sldMk cId="636021902" sldId="268"/>
            <ac:spMk id="2" creationId="{669204F2-C9E4-B3DA-F040-22FBB5F7BE2C}"/>
          </ac:spMkLst>
        </pc:spChg>
        <pc:spChg chg="mod">
          <ac:chgData name="Jeffrey Popkin" userId="0b9c7077-e38c-4cbf-84e3-8c5ee369bf55" providerId="ADAL" clId="{E4CAD399-4DD8-48E2-AF92-FB98365A8C36}" dt="2023-07-18T22:01:53.397" v="115" actId="255"/>
          <ac:spMkLst>
            <pc:docMk/>
            <pc:sldMk cId="636021902" sldId="268"/>
            <ac:spMk id="3" creationId="{509D8B17-1A93-F7C6-D5F5-FB7BF2CDF140}"/>
          </ac:spMkLst>
        </pc:spChg>
        <pc:spChg chg="add mod">
          <ac:chgData name="Jeffrey Popkin" userId="0b9c7077-e38c-4cbf-84e3-8c5ee369bf55" providerId="ADAL" clId="{E4CAD399-4DD8-48E2-AF92-FB98365A8C36}" dt="2023-07-18T22:01:38.740" v="113" actId="26606"/>
          <ac:spMkLst>
            <pc:docMk/>
            <pc:sldMk cId="636021902" sldId="268"/>
            <ac:spMk id="6" creationId="{6DF75FAE-50B1-CE54-B42C-0D3DC9BAFA8B}"/>
          </ac:spMkLst>
        </pc:spChg>
        <pc:spChg chg="add del">
          <ac:chgData name="Jeffrey Popkin" userId="0b9c7077-e38c-4cbf-84e3-8c5ee369bf55" providerId="ADAL" clId="{E4CAD399-4DD8-48E2-AF92-FB98365A8C36}" dt="2023-07-18T22:01:38.740" v="113" actId="26606"/>
          <ac:spMkLst>
            <pc:docMk/>
            <pc:sldMk cId="636021902" sldId="268"/>
            <ac:spMk id="8" creationId="{2B566528-1B12-4246-9431-5C2D7D081168}"/>
          </ac:spMkLst>
        </pc:spChg>
        <pc:spChg chg="add del">
          <ac:chgData name="Jeffrey Popkin" userId="0b9c7077-e38c-4cbf-84e3-8c5ee369bf55" providerId="ADAL" clId="{E4CAD399-4DD8-48E2-AF92-FB98365A8C36}" dt="2023-07-18T22:01:38.740" v="113" actId="26606"/>
          <ac:spMkLst>
            <pc:docMk/>
            <pc:sldMk cId="636021902" sldId="268"/>
            <ac:spMk id="10" creationId="{2E80C965-DB6D-4F81-9E9E-B027384D0BD6}"/>
          </ac:spMkLst>
        </pc:spChg>
        <pc:spChg chg="add del">
          <ac:chgData name="Jeffrey Popkin" userId="0b9c7077-e38c-4cbf-84e3-8c5ee369bf55" providerId="ADAL" clId="{E4CAD399-4DD8-48E2-AF92-FB98365A8C36}" dt="2023-07-18T22:01:38.740" v="113" actId="26606"/>
          <ac:spMkLst>
            <pc:docMk/>
            <pc:sldMk cId="636021902" sldId="268"/>
            <ac:spMk id="12" creationId="{A580F890-B085-4E95-96AA-55AEBEC5CE6E}"/>
          </ac:spMkLst>
        </pc:spChg>
        <pc:spChg chg="add del">
          <ac:chgData name="Jeffrey Popkin" userId="0b9c7077-e38c-4cbf-84e3-8c5ee369bf55" providerId="ADAL" clId="{E4CAD399-4DD8-48E2-AF92-FB98365A8C36}" dt="2023-07-18T22:01:38.740" v="113" actId="26606"/>
          <ac:spMkLst>
            <pc:docMk/>
            <pc:sldMk cId="636021902" sldId="268"/>
            <ac:spMk id="14" creationId="{D3F51FEB-38FB-4F6C-9F7B-2F2AFAB65463}"/>
          </ac:spMkLst>
        </pc:spChg>
        <pc:spChg chg="add del">
          <ac:chgData name="Jeffrey Popkin" userId="0b9c7077-e38c-4cbf-84e3-8c5ee369bf55" providerId="ADAL" clId="{E4CAD399-4DD8-48E2-AF92-FB98365A8C36}" dt="2023-07-18T22:01:38.740" v="113" actId="26606"/>
          <ac:spMkLst>
            <pc:docMk/>
            <pc:sldMk cId="636021902" sldId="268"/>
            <ac:spMk id="16" creationId="{1E547BA6-BAE0-43BB-A7CA-60F69CE252F0}"/>
          </ac:spMkLst>
        </pc:spChg>
        <pc:spChg chg="add">
          <ac:chgData name="Jeffrey Popkin" userId="0b9c7077-e38c-4cbf-84e3-8c5ee369bf55" providerId="ADAL" clId="{E4CAD399-4DD8-48E2-AF92-FB98365A8C36}" dt="2023-07-18T22:01:38.740" v="113" actId="26606"/>
          <ac:spMkLst>
            <pc:docMk/>
            <pc:sldMk cId="636021902" sldId="268"/>
            <ac:spMk id="21" creationId="{593B4D24-F4A8-4141-A20A-E0575D199633}"/>
          </ac:spMkLst>
        </pc:spChg>
        <pc:spChg chg="add del">
          <ac:chgData name="Jeffrey Popkin" userId="0b9c7077-e38c-4cbf-84e3-8c5ee369bf55" providerId="ADAL" clId="{E4CAD399-4DD8-48E2-AF92-FB98365A8C36}" dt="2023-07-18T21:57:46.889" v="96" actId="26606"/>
          <ac:spMkLst>
            <pc:docMk/>
            <pc:sldMk cId="636021902" sldId="268"/>
            <ac:spMk id="22" creationId="{8181FC64-B306-4821-98E2-780662EFC486}"/>
          </ac:spMkLst>
        </pc:spChg>
        <pc:spChg chg="add">
          <ac:chgData name="Jeffrey Popkin" userId="0b9c7077-e38c-4cbf-84e3-8c5ee369bf55" providerId="ADAL" clId="{E4CAD399-4DD8-48E2-AF92-FB98365A8C36}" dt="2023-07-18T22:01:38.740" v="113" actId="26606"/>
          <ac:spMkLst>
            <pc:docMk/>
            <pc:sldMk cId="636021902" sldId="268"/>
            <ac:spMk id="23" creationId="{F0AA5FD3-177A-4313-B5D0-2DF4B3443050}"/>
          </ac:spMkLst>
        </pc:spChg>
        <pc:spChg chg="add del">
          <ac:chgData name="Jeffrey Popkin" userId="0b9c7077-e38c-4cbf-84e3-8c5ee369bf55" providerId="ADAL" clId="{E4CAD399-4DD8-48E2-AF92-FB98365A8C36}" dt="2023-07-18T21:57:46.889" v="96" actId="26606"/>
          <ac:spMkLst>
            <pc:docMk/>
            <pc:sldMk cId="636021902" sldId="268"/>
            <ac:spMk id="24" creationId="{5871FC61-DD4E-47D4-81FD-8A7E7D12B371}"/>
          </ac:spMkLst>
        </pc:spChg>
        <pc:spChg chg="add">
          <ac:chgData name="Jeffrey Popkin" userId="0b9c7077-e38c-4cbf-84e3-8c5ee369bf55" providerId="ADAL" clId="{E4CAD399-4DD8-48E2-AF92-FB98365A8C36}" dt="2023-07-18T22:01:38.740" v="113" actId="26606"/>
          <ac:spMkLst>
            <pc:docMk/>
            <pc:sldMk cId="636021902" sldId="268"/>
            <ac:spMk id="25" creationId="{55A741C2-AB82-4BF5-9324-5D0B56A3D0F7}"/>
          </ac:spMkLst>
        </pc:spChg>
        <pc:spChg chg="add del">
          <ac:chgData name="Jeffrey Popkin" userId="0b9c7077-e38c-4cbf-84e3-8c5ee369bf55" providerId="ADAL" clId="{E4CAD399-4DD8-48E2-AF92-FB98365A8C36}" dt="2023-07-18T21:57:46.889" v="96" actId="26606"/>
          <ac:spMkLst>
            <pc:docMk/>
            <pc:sldMk cId="636021902" sldId="268"/>
            <ac:spMk id="26" creationId="{F9EC3F91-A75C-4F74-867E-E4C28C13546B}"/>
          </ac:spMkLst>
        </pc:spChg>
        <pc:spChg chg="add">
          <ac:chgData name="Jeffrey Popkin" userId="0b9c7077-e38c-4cbf-84e3-8c5ee369bf55" providerId="ADAL" clId="{E4CAD399-4DD8-48E2-AF92-FB98365A8C36}" dt="2023-07-18T22:01:38.740" v="113" actId="26606"/>
          <ac:spMkLst>
            <pc:docMk/>
            <pc:sldMk cId="636021902" sldId="268"/>
            <ac:spMk id="27" creationId="{DCD46807-BF17-4E5D-90A8-A062604C00C6}"/>
          </ac:spMkLst>
        </pc:spChg>
        <pc:spChg chg="add del">
          <ac:chgData name="Jeffrey Popkin" userId="0b9c7077-e38c-4cbf-84e3-8c5ee369bf55" providerId="ADAL" clId="{E4CAD399-4DD8-48E2-AF92-FB98365A8C36}" dt="2023-07-18T21:57:46.889" v="96" actId="26606"/>
          <ac:spMkLst>
            <pc:docMk/>
            <pc:sldMk cId="636021902" sldId="268"/>
            <ac:spMk id="28" creationId="{829A1E2C-5AC8-40FC-99E9-832069D39792}"/>
          </ac:spMkLst>
        </pc:spChg>
        <pc:picChg chg="add mod ord">
          <ac:chgData name="Jeffrey Popkin" userId="0b9c7077-e38c-4cbf-84e3-8c5ee369bf55" providerId="ADAL" clId="{E4CAD399-4DD8-48E2-AF92-FB98365A8C36}" dt="2023-07-18T22:01:38.740" v="113" actId="26606"/>
          <ac:picMkLst>
            <pc:docMk/>
            <pc:sldMk cId="636021902" sldId="268"/>
            <ac:picMk id="5" creationId="{696E9B5F-2544-C90D-E183-05AE23CA378A}"/>
          </ac:picMkLst>
        </pc:picChg>
        <pc:picChg chg="add del mod">
          <ac:chgData name="Jeffrey Popkin" userId="0b9c7077-e38c-4cbf-84e3-8c5ee369bf55" providerId="ADAL" clId="{E4CAD399-4DD8-48E2-AF92-FB98365A8C36}" dt="2023-07-18T21:57:46.889" v="96" actId="26606"/>
          <ac:picMkLst>
            <pc:docMk/>
            <pc:sldMk cId="636021902" sldId="268"/>
            <ac:picMk id="18" creationId="{8F6AFBE3-5823-E093-9741-194384FA8230}"/>
          </ac:picMkLst>
        </pc:picChg>
      </pc:sldChg>
      <pc:sldChg chg="del">
        <pc:chgData name="Jeffrey Popkin" userId="0b9c7077-e38c-4cbf-84e3-8c5ee369bf55" providerId="ADAL" clId="{E4CAD399-4DD8-48E2-AF92-FB98365A8C36}" dt="2023-07-19T15:45:40.307" v="118" actId="2696"/>
        <pc:sldMkLst>
          <pc:docMk/>
          <pc:sldMk cId="3032512490" sldId="269"/>
        </pc:sldMkLst>
      </pc:sldChg>
      <pc:sldChg chg="addSp delSp modSp mod">
        <pc:chgData name="Jeffrey Popkin" userId="0b9c7077-e38c-4cbf-84e3-8c5ee369bf55" providerId="ADAL" clId="{E4CAD399-4DD8-48E2-AF92-FB98365A8C36}" dt="2023-07-19T15:45:16.415" v="117"/>
        <pc:sldMkLst>
          <pc:docMk/>
          <pc:sldMk cId="3779330179" sldId="271"/>
        </pc:sldMkLst>
        <pc:spChg chg="add mod">
          <ac:chgData name="Jeffrey Popkin" userId="0b9c7077-e38c-4cbf-84e3-8c5ee369bf55" providerId="ADAL" clId="{E4CAD399-4DD8-48E2-AF92-FB98365A8C36}" dt="2023-07-19T15:45:16.415" v="117"/>
          <ac:spMkLst>
            <pc:docMk/>
            <pc:sldMk cId="3779330179" sldId="271"/>
            <ac:spMk id="4" creationId="{73AA4AEF-8978-9948-0A56-BE54AC9D61C4}"/>
          </ac:spMkLst>
        </pc:spChg>
        <pc:picChg chg="add mod">
          <ac:chgData name="Jeffrey Popkin" userId="0b9c7077-e38c-4cbf-84e3-8c5ee369bf55" providerId="ADAL" clId="{E4CAD399-4DD8-48E2-AF92-FB98365A8C36}" dt="2023-07-19T15:45:16.415" v="117"/>
          <ac:picMkLst>
            <pc:docMk/>
            <pc:sldMk cId="3779330179" sldId="271"/>
            <ac:picMk id="2" creationId="{E5FF3F75-77C6-DA47-898F-478614CC01E9}"/>
          </ac:picMkLst>
        </pc:picChg>
        <pc:picChg chg="del">
          <ac:chgData name="Jeffrey Popkin" userId="0b9c7077-e38c-4cbf-84e3-8c5ee369bf55" providerId="ADAL" clId="{E4CAD399-4DD8-48E2-AF92-FB98365A8C36}" dt="2023-07-19T15:44:47.311" v="116" actId="21"/>
          <ac:picMkLst>
            <pc:docMk/>
            <pc:sldMk cId="3779330179" sldId="271"/>
            <ac:picMk id="5" creationId="{CD34E5D7-F40A-6341-E2D0-6649484D5016}"/>
          </ac:picMkLst>
        </pc:picChg>
      </pc:sldChg>
      <pc:sldChg chg="addSp modSp mod setBg">
        <pc:chgData name="Jeffrey Popkin" userId="0b9c7077-e38c-4cbf-84e3-8c5ee369bf55" providerId="ADAL" clId="{E4CAD399-4DD8-48E2-AF92-FB98365A8C36}" dt="2023-07-18T21:46:37.496" v="19" actId="14100"/>
        <pc:sldMkLst>
          <pc:docMk/>
          <pc:sldMk cId="891942863" sldId="272"/>
        </pc:sldMkLst>
        <pc:spChg chg="mod">
          <ac:chgData name="Jeffrey Popkin" userId="0b9c7077-e38c-4cbf-84e3-8c5ee369bf55" providerId="ADAL" clId="{E4CAD399-4DD8-48E2-AF92-FB98365A8C36}" dt="2023-07-18T21:46:33.567" v="18" actId="14100"/>
          <ac:spMkLst>
            <pc:docMk/>
            <pc:sldMk cId="891942863" sldId="272"/>
            <ac:spMk id="3" creationId="{2AF03FB4-0231-2333-09CE-B9CE83B35FC5}"/>
          </ac:spMkLst>
        </pc:spChg>
        <pc:spChg chg="add">
          <ac:chgData name="Jeffrey Popkin" userId="0b9c7077-e38c-4cbf-84e3-8c5ee369bf55" providerId="ADAL" clId="{E4CAD399-4DD8-48E2-AF92-FB98365A8C36}" dt="2023-07-18T21:45:55.479" v="12" actId="26606"/>
          <ac:spMkLst>
            <pc:docMk/>
            <pc:sldMk cId="891942863" sldId="272"/>
            <ac:spMk id="9" creationId="{8181FC64-B306-4821-98E2-780662EFC486}"/>
          </ac:spMkLst>
        </pc:spChg>
        <pc:spChg chg="add">
          <ac:chgData name="Jeffrey Popkin" userId="0b9c7077-e38c-4cbf-84e3-8c5ee369bf55" providerId="ADAL" clId="{E4CAD399-4DD8-48E2-AF92-FB98365A8C36}" dt="2023-07-18T21:45:55.479" v="12" actId="26606"/>
          <ac:spMkLst>
            <pc:docMk/>
            <pc:sldMk cId="891942863" sldId="272"/>
            <ac:spMk id="11" creationId="{5871FC61-DD4E-47D4-81FD-8A7E7D12B371}"/>
          </ac:spMkLst>
        </pc:spChg>
        <pc:spChg chg="add">
          <ac:chgData name="Jeffrey Popkin" userId="0b9c7077-e38c-4cbf-84e3-8c5ee369bf55" providerId="ADAL" clId="{E4CAD399-4DD8-48E2-AF92-FB98365A8C36}" dt="2023-07-18T21:45:55.479" v="12" actId="26606"/>
          <ac:spMkLst>
            <pc:docMk/>
            <pc:sldMk cId="891942863" sldId="272"/>
            <ac:spMk id="13" creationId="{F9EC3F91-A75C-4F74-867E-E4C28C13546B}"/>
          </ac:spMkLst>
        </pc:spChg>
        <pc:spChg chg="add">
          <ac:chgData name="Jeffrey Popkin" userId="0b9c7077-e38c-4cbf-84e3-8c5ee369bf55" providerId="ADAL" clId="{E4CAD399-4DD8-48E2-AF92-FB98365A8C36}" dt="2023-07-18T21:45:55.479" v="12" actId="26606"/>
          <ac:spMkLst>
            <pc:docMk/>
            <pc:sldMk cId="891942863" sldId="272"/>
            <ac:spMk id="15" creationId="{829A1E2C-5AC8-40FC-99E9-832069D39792}"/>
          </ac:spMkLst>
        </pc:spChg>
        <pc:picChg chg="add mod">
          <ac:chgData name="Jeffrey Popkin" userId="0b9c7077-e38c-4cbf-84e3-8c5ee369bf55" providerId="ADAL" clId="{E4CAD399-4DD8-48E2-AF92-FB98365A8C36}" dt="2023-07-18T21:46:37.496" v="19" actId="14100"/>
          <ac:picMkLst>
            <pc:docMk/>
            <pc:sldMk cId="891942863" sldId="272"/>
            <ac:picMk id="5" creationId="{9DCC0425-08D3-8232-0045-FADDF2E6AAE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A656-3BAB-8B9A-4D93-DE7130F66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BA6846-DFF9-5ABD-C82F-01BB45653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BDFDCC-975C-4291-E9C5-EC73581BA9EF}"/>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5" name="Footer Placeholder 4">
            <a:extLst>
              <a:ext uri="{FF2B5EF4-FFF2-40B4-BE49-F238E27FC236}">
                <a16:creationId xmlns:a16="http://schemas.microsoft.com/office/drawing/2014/main" id="{9D931A3B-B076-8668-01C4-3D13C49C3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F166D-1FD9-D59A-27C3-302A4526572E}"/>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98635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5879-7DE6-E4CB-2A81-C2FA72866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EBC432-BAB1-C16F-0761-5560F15277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660A3-7775-22E1-341C-10BFA6E75FB2}"/>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5" name="Footer Placeholder 4">
            <a:extLst>
              <a:ext uri="{FF2B5EF4-FFF2-40B4-BE49-F238E27FC236}">
                <a16:creationId xmlns:a16="http://schemas.microsoft.com/office/drawing/2014/main" id="{9C7741FC-73FE-15F0-7AFA-A50447D1E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5806B-BE5A-4E05-C384-C58FEEE971F6}"/>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401357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44B3D-A468-B346-9969-8FB2F31B4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3255C2-4E40-7A09-5E79-9D7DAE95B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10450-C532-6643-69A1-AB4FF9017D01}"/>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5" name="Footer Placeholder 4">
            <a:extLst>
              <a:ext uri="{FF2B5EF4-FFF2-40B4-BE49-F238E27FC236}">
                <a16:creationId xmlns:a16="http://schemas.microsoft.com/office/drawing/2014/main" id="{EBAA1EFC-BD07-A3D4-5B00-E1F2E20A0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CCCE1-889B-AC0A-E1F7-CF1A4D909990}"/>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3713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F89B-0A17-CC62-6605-1717D1A63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6B600-1E68-0AFC-0CD0-755EAA401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CE87B-C996-4D01-A718-C502E5643FF6}"/>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5" name="Footer Placeholder 4">
            <a:extLst>
              <a:ext uri="{FF2B5EF4-FFF2-40B4-BE49-F238E27FC236}">
                <a16:creationId xmlns:a16="http://schemas.microsoft.com/office/drawing/2014/main" id="{79D1E629-55E1-E02E-9CC0-64E9592F0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015A2-D222-D5BC-55F2-69FD75C7616F}"/>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360411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69B3-E5E0-BDE1-7AD0-D6D45EB198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B532CD-52F1-4148-78BE-0C372DDCC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27B8F-6326-BBB9-9122-731E09AF3A8C}"/>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5" name="Footer Placeholder 4">
            <a:extLst>
              <a:ext uri="{FF2B5EF4-FFF2-40B4-BE49-F238E27FC236}">
                <a16:creationId xmlns:a16="http://schemas.microsoft.com/office/drawing/2014/main" id="{81E551BA-9654-A509-4B3B-1E1746E08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12829-A436-53B8-AF4F-DD93E0A77196}"/>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216359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FE20-F9F9-578E-8E8D-CE3D31123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826A8-10C1-E5D1-A0A5-3D7076F98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77ADD7-E540-75D4-3B11-EEE4A8D64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A46478-81C8-6B77-F86F-D9A50AE5F688}"/>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6" name="Footer Placeholder 5">
            <a:extLst>
              <a:ext uri="{FF2B5EF4-FFF2-40B4-BE49-F238E27FC236}">
                <a16:creationId xmlns:a16="http://schemas.microsoft.com/office/drawing/2014/main" id="{CA5655FD-2865-E435-DABE-65C64D2BF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74033-489C-357F-957D-36C32D626F9C}"/>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330790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6D27-4979-1F66-4E9D-1ED5E3F384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0E69DF-3FDF-679E-5272-6F9DA668E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A2A1AF-2370-949D-C243-CB9433F522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CD103-545A-F7A7-CC02-93A9B296C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8E2B0B-8645-DFBD-ADD9-0D29B71A8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C0E91-C76B-369D-431F-CB011B5D9A3F}"/>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8" name="Footer Placeholder 7">
            <a:extLst>
              <a:ext uri="{FF2B5EF4-FFF2-40B4-BE49-F238E27FC236}">
                <a16:creationId xmlns:a16="http://schemas.microsoft.com/office/drawing/2014/main" id="{47686865-D98F-5014-12D1-332C23708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FEFF93-C3F2-42B3-D96B-BDC4CA5863BC}"/>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240396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F91F-B83A-F54F-870A-90E7178F87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BEB318-E56E-544C-004D-E49DE8A2FE7E}"/>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4" name="Footer Placeholder 3">
            <a:extLst>
              <a:ext uri="{FF2B5EF4-FFF2-40B4-BE49-F238E27FC236}">
                <a16:creationId xmlns:a16="http://schemas.microsoft.com/office/drawing/2014/main" id="{767F68EC-C461-FC39-CAC0-A3DDBE17C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37621A-7B6B-AFA9-FEB3-644564853150}"/>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80141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5CCEAF-0079-63F8-96D6-B9EBE1A42F78}"/>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3" name="Footer Placeholder 2">
            <a:extLst>
              <a:ext uri="{FF2B5EF4-FFF2-40B4-BE49-F238E27FC236}">
                <a16:creationId xmlns:a16="http://schemas.microsoft.com/office/drawing/2014/main" id="{03335183-3DA2-D279-CEF2-EB9412234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1192F8-0423-D51F-1F87-3999D7CB891A}"/>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4526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F469-E5F7-73FF-5557-C588461BC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3465AD-01FC-D7C0-688B-D54634C7E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0B3AD0-2DC5-1465-89CE-9709C8A78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4B48A-CA9B-EE73-DA21-EA76DB6A3B6C}"/>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6" name="Footer Placeholder 5">
            <a:extLst>
              <a:ext uri="{FF2B5EF4-FFF2-40B4-BE49-F238E27FC236}">
                <a16:creationId xmlns:a16="http://schemas.microsoft.com/office/drawing/2014/main" id="{16FCEB29-8574-7F5D-82DF-16370B14A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CB5F4-6954-7F40-ABB1-7D95A3443C26}"/>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159066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5AAA-ADD0-88CC-44DD-43FEB3163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FA206-6AFD-1274-ED77-82DCEC2B5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66B7C-8BE7-27BC-CC6D-F56B36004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8DF52-2714-8168-B9DE-2725C220254F}"/>
              </a:ext>
            </a:extLst>
          </p:cNvPr>
          <p:cNvSpPr>
            <a:spLocks noGrp="1"/>
          </p:cNvSpPr>
          <p:nvPr>
            <p:ph type="dt" sz="half" idx="10"/>
          </p:nvPr>
        </p:nvSpPr>
        <p:spPr/>
        <p:txBody>
          <a:bodyPr/>
          <a:lstStyle/>
          <a:p>
            <a:fld id="{953FAFC5-4A24-435E-8F74-D0B5F7A3D799}" type="datetimeFigureOut">
              <a:rPr lang="en-US" smtClean="0"/>
              <a:t>7/19/2023</a:t>
            </a:fld>
            <a:endParaRPr lang="en-US"/>
          </a:p>
        </p:txBody>
      </p:sp>
      <p:sp>
        <p:nvSpPr>
          <p:cNvPr id="6" name="Footer Placeholder 5">
            <a:extLst>
              <a:ext uri="{FF2B5EF4-FFF2-40B4-BE49-F238E27FC236}">
                <a16:creationId xmlns:a16="http://schemas.microsoft.com/office/drawing/2014/main" id="{2BFB0D78-3FAA-BA70-EDE1-2E428CBE0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AF585-91B0-7FEA-08FE-72B3A0CC17A0}"/>
              </a:ext>
            </a:extLst>
          </p:cNvPr>
          <p:cNvSpPr>
            <a:spLocks noGrp="1"/>
          </p:cNvSpPr>
          <p:nvPr>
            <p:ph type="sldNum" sz="quarter" idx="12"/>
          </p:nvPr>
        </p:nvSpPr>
        <p:spPr/>
        <p:txBody>
          <a:bodyPr/>
          <a:lstStyle/>
          <a:p>
            <a:fld id="{5794C386-78D4-43F7-90C2-8397DFDD798E}" type="slidenum">
              <a:rPr lang="en-US" smtClean="0"/>
              <a:t>‹#›</a:t>
            </a:fld>
            <a:endParaRPr lang="en-US"/>
          </a:p>
        </p:txBody>
      </p:sp>
    </p:spTree>
    <p:extLst>
      <p:ext uri="{BB962C8B-B14F-4D97-AF65-F5344CB8AC3E}">
        <p14:creationId xmlns:p14="http://schemas.microsoft.com/office/powerpoint/2010/main" val="155537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76F9A-23AC-1950-A166-4EC186450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B9942-3763-8392-41DE-E7337E399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8F938-9CE5-3469-4313-9CD788A37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FAFC5-4A24-435E-8F74-D0B5F7A3D799}" type="datetimeFigureOut">
              <a:rPr lang="en-US" smtClean="0"/>
              <a:t>7/19/2023</a:t>
            </a:fld>
            <a:endParaRPr lang="en-US"/>
          </a:p>
        </p:txBody>
      </p:sp>
      <p:sp>
        <p:nvSpPr>
          <p:cNvPr id="5" name="Footer Placeholder 4">
            <a:extLst>
              <a:ext uri="{FF2B5EF4-FFF2-40B4-BE49-F238E27FC236}">
                <a16:creationId xmlns:a16="http://schemas.microsoft.com/office/drawing/2014/main" id="{9F608B09-88D7-7E54-9B31-4B96C62A5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827698-DDB1-6978-0383-780C9580A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4C386-78D4-43F7-90C2-8397DFDD798E}" type="slidenum">
              <a:rPr lang="en-US" smtClean="0"/>
              <a:t>‹#›</a:t>
            </a:fld>
            <a:endParaRPr lang="en-US"/>
          </a:p>
        </p:txBody>
      </p:sp>
    </p:spTree>
    <p:extLst>
      <p:ext uri="{BB962C8B-B14F-4D97-AF65-F5344CB8AC3E}">
        <p14:creationId xmlns:p14="http://schemas.microsoft.com/office/powerpoint/2010/main" val="51834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domainpictures.net/view-image.php?image=12704&amp;picture=old-hous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buhny/2142350"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sozialhelden/14957142505/"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442504"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556873"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option-decision-consideration-1010899/"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stock_photo/27245774766/"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oscboston/40891515163"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ccla.org/2020/01/urgent-can-you-help-us-protect-the-right-to-die-with-dignity/"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B178942-E600-D187-CD86-66D7C1075847}"/>
              </a:ext>
            </a:extLst>
          </p:cNvPr>
          <p:cNvSpPr>
            <a:spLocks noGrp="1"/>
          </p:cNvSpPr>
          <p:nvPr>
            <p:ph type="ctrTitle"/>
          </p:nvPr>
        </p:nvSpPr>
        <p:spPr>
          <a:xfrm>
            <a:off x="3045368" y="2043663"/>
            <a:ext cx="6105194" cy="2031055"/>
          </a:xfrm>
        </p:spPr>
        <p:txBody>
          <a:bodyPr>
            <a:normAutofit fontScale="90000"/>
          </a:bodyPr>
          <a:lstStyle/>
          <a:p>
            <a:r>
              <a:rPr lang="en-US" sz="4400" dirty="0">
                <a:solidFill>
                  <a:schemeClr val="tx2"/>
                </a:solidFill>
              </a:rPr>
              <a:t>The 10 Federal Home and Community Based Services Regulation </a:t>
            </a:r>
            <a:br>
              <a:rPr lang="en-US" sz="4400" dirty="0">
                <a:solidFill>
                  <a:schemeClr val="tx2"/>
                </a:solidFill>
              </a:rPr>
            </a:br>
            <a:r>
              <a:rPr lang="en-US" sz="2000" b="1" dirty="0">
                <a:solidFill>
                  <a:schemeClr val="tx2"/>
                </a:solidFill>
              </a:rPr>
              <a:t>from DDS Self Survey</a:t>
            </a:r>
            <a:endParaRPr lang="en-US" sz="4400" b="1" dirty="0">
              <a:solidFill>
                <a:schemeClr val="tx2"/>
              </a:solidFill>
            </a:endParaRPr>
          </a:p>
        </p:txBody>
      </p:sp>
      <p:sp>
        <p:nvSpPr>
          <p:cNvPr id="3" name="Subtitle 2">
            <a:extLst>
              <a:ext uri="{FF2B5EF4-FFF2-40B4-BE49-F238E27FC236}">
                <a16:creationId xmlns:a16="http://schemas.microsoft.com/office/drawing/2014/main" id="{8618FD97-BA07-9D8A-05BB-575E0FF86B11}"/>
              </a:ext>
            </a:extLst>
          </p:cNvPr>
          <p:cNvSpPr>
            <a:spLocks noGrp="1"/>
          </p:cNvSpPr>
          <p:nvPr>
            <p:ph type="subTitle" idx="1"/>
          </p:nvPr>
        </p:nvSpPr>
        <p:spPr>
          <a:xfrm>
            <a:off x="3045368" y="4160126"/>
            <a:ext cx="6105194" cy="682079"/>
          </a:xfrm>
        </p:spPr>
        <p:txBody>
          <a:bodyPr>
            <a:normAutofit/>
          </a:bodyPr>
          <a:lstStyle/>
          <a:p>
            <a:r>
              <a:rPr lang="en-US">
                <a:solidFill>
                  <a:schemeClr val="tx2"/>
                </a:solidFill>
              </a:rPr>
              <a:t>Jeffrey Popkin LCSW ACSW C-ASWCM</a:t>
            </a:r>
          </a:p>
        </p:txBody>
      </p:sp>
    </p:spTree>
    <p:extLst>
      <p:ext uri="{BB962C8B-B14F-4D97-AF65-F5344CB8AC3E}">
        <p14:creationId xmlns:p14="http://schemas.microsoft.com/office/powerpoint/2010/main" val="135340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03A60-68E2-AC3A-9C83-76F8DA013802}"/>
              </a:ext>
            </a:extLst>
          </p:cNvPr>
          <p:cNvSpPr>
            <a:spLocks noGrp="1"/>
          </p:cNvSpPr>
          <p:nvPr>
            <p:ph type="title"/>
          </p:nvPr>
        </p:nvSpPr>
        <p:spPr>
          <a:xfrm>
            <a:off x="4572001" y="601744"/>
            <a:ext cx="6781800" cy="644126"/>
          </a:xfrm>
        </p:spPr>
        <p:txBody>
          <a:bodyPr>
            <a:normAutofit fontScale="90000"/>
          </a:bodyPr>
          <a:lstStyle/>
          <a:p>
            <a:r>
              <a:rPr lang="en-US" sz="2800" b="1" u="sng">
                <a:effectLst/>
                <a:latin typeface="Arial" panose="020B0604020202020204" pitchFamily="34" charset="0"/>
                <a:ea typeface="Arial" panose="020B0604020202020204" pitchFamily="34" charset="0"/>
              </a:rPr>
              <a:t>Federal Requirement #5: Choice of Services and Supports</a:t>
            </a:r>
            <a:br>
              <a:rPr lang="en-US" sz="2800">
                <a:effectLst/>
                <a:latin typeface="Times New Roman" panose="02020603050405020304" pitchFamily="18" charset="0"/>
                <a:ea typeface="Times New Roman" panose="02020603050405020304" pitchFamily="18" charset="0"/>
              </a:rPr>
            </a:br>
            <a:endParaRPr lang="en-US" sz="2800" dirty="0"/>
          </a:p>
        </p:txBody>
      </p:sp>
      <p:pic>
        <p:nvPicPr>
          <p:cNvPr id="18" name="Picture 17">
            <a:extLst>
              <a:ext uri="{FF2B5EF4-FFF2-40B4-BE49-F238E27FC236}">
                <a16:creationId xmlns:a16="http://schemas.microsoft.com/office/drawing/2014/main" id="{16BB683E-48E7-1A27-307D-5237979CA6E5}"/>
              </a:ext>
            </a:extLst>
          </p:cNvPr>
          <p:cNvPicPr>
            <a:picLocks noChangeAspect="1"/>
          </p:cNvPicPr>
          <p:nvPr/>
        </p:nvPicPr>
        <p:blipFill rotWithShape="1">
          <a:blip r:embed="rId2"/>
          <a:srcRect l="23622" r="4558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840525AF-D337-4CD6-C366-7E97444FCAC8}"/>
              </a:ext>
            </a:extLst>
          </p:cNvPr>
          <p:cNvSpPr>
            <a:spLocks noGrp="1"/>
          </p:cNvSpPr>
          <p:nvPr>
            <p:ph idx="1"/>
          </p:nvPr>
        </p:nvSpPr>
        <p:spPr>
          <a:xfrm>
            <a:off x="4572001" y="1543050"/>
            <a:ext cx="6781800" cy="5314950"/>
          </a:xfrm>
        </p:spPr>
        <p:txBody>
          <a:bodyPr anchor="t">
            <a:normAutofit/>
          </a:bodyPr>
          <a:lstStyle/>
          <a:p>
            <a:pPr marL="5715" marR="103505" fontAlgn="base">
              <a:spcBef>
                <a:spcPts val="1315"/>
              </a:spcBef>
              <a:spcAft>
                <a:spcPts val="0"/>
              </a:spcAft>
            </a:pPr>
            <a:r>
              <a:rPr lang="en-US" sz="2000" b="1">
                <a:effectLst/>
                <a:ea typeface="Arial" panose="020B0604020202020204" pitchFamily="34" charset="0"/>
              </a:rPr>
              <a:t>The setting/service facilitates individual choice regarding services and supports, and who provides them.</a:t>
            </a:r>
            <a:endParaRPr lang="en-US" sz="2000">
              <a:effectLst/>
              <a:ea typeface="Times New Roman" panose="02020603050405020304" pitchFamily="18" charset="0"/>
            </a:endParaRPr>
          </a:p>
          <a:p>
            <a:pPr marL="0" marR="109220" fontAlgn="base">
              <a:spcBef>
                <a:spcPts val="1265"/>
              </a:spcBef>
              <a:spcAft>
                <a:spcPts val="0"/>
              </a:spcAft>
            </a:pPr>
            <a:r>
              <a:rPr lang="en-US" sz="2000">
                <a:effectLst/>
                <a:ea typeface="Arial" panose="020B0604020202020204" pitchFamily="34" charset="0"/>
              </a:rPr>
              <a:t>Does the provider support individuals in choosing which staff provide their care, for example gender or language spoken?</a:t>
            </a:r>
            <a:endParaRPr lang="en-US" sz="2000">
              <a:effectLst/>
              <a:ea typeface="Times New Roman" panose="02020603050405020304" pitchFamily="18" charset="0"/>
            </a:endParaRPr>
          </a:p>
          <a:p>
            <a:pPr marL="12065" marR="179705" fontAlgn="base">
              <a:spcBef>
                <a:spcPts val="1290"/>
              </a:spcBef>
              <a:spcAft>
                <a:spcPts val="0"/>
              </a:spcAft>
            </a:pPr>
            <a:r>
              <a:rPr lang="en-US" sz="2000">
                <a:effectLst/>
                <a:ea typeface="Arial" panose="020B0604020202020204" pitchFamily="34" charset="0"/>
              </a:rPr>
              <a:t>Does the provider have a complaint/grievance policy for individuals and inform individuals how to file a Grievance in communication methods outlined in their IPPs?</a:t>
            </a:r>
            <a:endParaRPr lang="en-US" sz="2000">
              <a:effectLst/>
              <a:ea typeface="Times New Roman" panose="02020603050405020304" pitchFamily="18" charset="0"/>
            </a:endParaRPr>
          </a:p>
          <a:p>
            <a:pPr marL="5715" marR="42545" fontAlgn="base">
              <a:spcBef>
                <a:spcPts val="1315"/>
              </a:spcBef>
              <a:spcAft>
                <a:spcPts val="0"/>
              </a:spcAft>
            </a:pPr>
            <a:r>
              <a:rPr lang="en-US" sz="2000">
                <a:effectLst/>
                <a:ea typeface="Arial" panose="020B0604020202020204" pitchFamily="34" charset="0"/>
              </a:rPr>
              <a:t>Do individuals have opportunities to modify their services or schedules and/or voice their concerns in the manner and timing of their choosing and consistent with their communication abilities and preferences?</a:t>
            </a:r>
            <a:endParaRPr lang="en-US" sz="2000">
              <a:effectLst/>
              <a:ea typeface="Times New Roman" panose="02020603050405020304" pitchFamily="18" charset="0"/>
            </a:endParaRPr>
          </a:p>
          <a:p>
            <a:pPr marL="12065" marR="259080" fontAlgn="base">
              <a:spcBef>
                <a:spcPts val="1315"/>
              </a:spcBef>
              <a:spcAft>
                <a:spcPts val="0"/>
              </a:spcAft>
            </a:pPr>
            <a:r>
              <a:rPr lang="en-US" sz="2000">
                <a:effectLst/>
                <a:ea typeface="Arial" panose="020B0604020202020204" pitchFamily="34" charset="0"/>
              </a:rPr>
              <a:t>If individuals are of retirement age are they offered the choice to retire from a day or work program?</a:t>
            </a:r>
            <a:endParaRPr lang="en-US" sz="2000">
              <a:effectLst/>
              <a:ea typeface="Times New Roman" panose="02020603050405020304" pitchFamily="18" charset="0"/>
            </a:endParaRPr>
          </a:p>
          <a:p>
            <a:endParaRPr lang="en-US" sz="1700" dirty="0"/>
          </a:p>
        </p:txBody>
      </p:sp>
    </p:spTree>
    <p:extLst>
      <p:ext uri="{BB962C8B-B14F-4D97-AF65-F5344CB8AC3E}">
        <p14:creationId xmlns:p14="http://schemas.microsoft.com/office/powerpoint/2010/main" val="281775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DFBA9-D46A-EBE6-B21A-50A1C7DA2AF6}"/>
              </a:ext>
            </a:extLst>
          </p:cNvPr>
          <p:cNvSpPr>
            <a:spLocks noGrp="1"/>
          </p:cNvSpPr>
          <p:nvPr>
            <p:ph type="title"/>
          </p:nvPr>
        </p:nvSpPr>
        <p:spPr>
          <a:xfrm>
            <a:off x="1137033" y="670559"/>
            <a:ext cx="4683321" cy="1649731"/>
          </a:xfrm>
        </p:spPr>
        <p:txBody>
          <a:bodyPr anchor="t">
            <a:normAutofit fontScale="90000"/>
          </a:bodyPr>
          <a:lstStyle/>
          <a:p>
            <a:r>
              <a:rPr lang="en-US" sz="3400" b="1" u="sng" dirty="0">
                <a:effectLst/>
                <a:latin typeface="Arial" panose="020B0604020202020204" pitchFamily="34" charset="0"/>
                <a:ea typeface="Arial" panose="020B0604020202020204" pitchFamily="34" charset="0"/>
              </a:rPr>
              <a:t>Federal Requirement #6: Residential Agreement</a:t>
            </a:r>
            <a:br>
              <a:rPr lang="en-US" sz="3400" dirty="0">
                <a:effectLst/>
                <a:latin typeface="Times New Roman" panose="02020603050405020304" pitchFamily="18" charset="0"/>
                <a:ea typeface="Times New Roman" panose="02020603050405020304" pitchFamily="18" charset="0"/>
              </a:rPr>
            </a:br>
            <a:endParaRPr lang="en-US" sz="3400" dirty="0"/>
          </a:p>
        </p:txBody>
      </p:sp>
      <p:pic>
        <p:nvPicPr>
          <p:cNvPr id="5" name="Picture 4" descr="A white house with green shutters&#10;&#10;Description automatically generated">
            <a:extLst>
              <a:ext uri="{FF2B5EF4-FFF2-40B4-BE49-F238E27FC236}">
                <a16:creationId xmlns:a16="http://schemas.microsoft.com/office/drawing/2014/main" id="{65A6CB26-8E15-5CA6-F312-FA54A34FF04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295" b="7365"/>
          <a:stretch/>
        </p:blipFill>
        <p:spPr>
          <a:xfrm>
            <a:off x="-11006" y="3105149"/>
            <a:ext cx="6008370"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7C96B69C-62D6-371B-03C4-5C26B4B838DD}"/>
              </a:ext>
            </a:extLst>
          </p:cNvPr>
          <p:cNvSpPr>
            <a:spLocks noGrp="1"/>
          </p:cNvSpPr>
          <p:nvPr>
            <p:ph idx="1"/>
          </p:nvPr>
        </p:nvSpPr>
        <p:spPr>
          <a:xfrm>
            <a:off x="6096000" y="670558"/>
            <a:ext cx="6008370" cy="6084571"/>
          </a:xfrm>
        </p:spPr>
        <p:txBody>
          <a:bodyPr anchor="t">
            <a:normAutofit fontScale="92500" lnSpcReduction="10000"/>
          </a:bodyPr>
          <a:lstStyle/>
          <a:p>
            <a:pPr marL="0" marR="240665" fontAlgn="base">
              <a:spcBef>
                <a:spcPts val="1265"/>
              </a:spcBef>
              <a:spcAft>
                <a:spcPts val="0"/>
              </a:spcAft>
            </a:pPr>
            <a:r>
              <a:rPr lang="en-US" sz="2000" b="1" dirty="0">
                <a:effectLst/>
                <a:ea typeface="Arial" panose="020B0604020202020204" pitchFamily="34" charset="0"/>
              </a:rPr>
              <a:t>The unit or dwelling is a specific physical place that can be owned, rented or occupied under a legally enforceable agreement by the individual receiving services, and the individual has, at a minimum, the same responsibilities and protections from eviction that tenants have under the landlord tenant law of the State, county, city or other designated entity. For settings in</a:t>
            </a:r>
            <a:endParaRPr lang="en-US" sz="2000" dirty="0">
              <a:effectLst/>
              <a:ea typeface="Times New Roman" panose="02020603050405020304" pitchFamily="18" charset="0"/>
            </a:endParaRPr>
          </a:p>
          <a:p>
            <a:pPr marL="2540" marR="176530" fontAlgn="base">
              <a:spcBef>
                <a:spcPts val="0"/>
              </a:spcBef>
              <a:spcAft>
                <a:spcPts val="0"/>
              </a:spcAft>
            </a:pPr>
            <a:r>
              <a:rPr lang="en-US" sz="2000" b="1" dirty="0">
                <a:effectLst/>
                <a:ea typeface="Arial" panose="020B0604020202020204" pitchFamily="34" charset="0"/>
              </a:rPr>
              <a:t>which landlord tenant laws do not apply, the State must ensure that a lease, residency agreement or other form of written agreement will be in place for each participant and that the document provides protections that address eviction processes and appeals comparable to those provided under the jurisdiction's landlord tenant law.</a:t>
            </a:r>
            <a:endParaRPr lang="en-US" sz="2000" dirty="0">
              <a:effectLst/>
              <a:ea typeface="Times New Roman" panose="02020603050405020304" pitchFamily="18" charset="0"/>
            </a:endParaRPr>
          </a:p>
          <a:p>
            <a:pPr marL="15240" marR="81915" fontAlgn="base">
              <a:spcBef>
                <a:spcPts val="1120"/>
              </a:spcBef>
              <a:spcAft>
                <a:spcPts val="0"/>
              </a:spcAft>
            </a:pPr>
            <a:r>
              <a:rPr lang="en-US" sz="2000" dirty="0">
                <a:effectLst/>
                <a:ea typeface="Arial" panose="020B0604020202020204" pitchFamily="34" charset="0"/>
              </a:rPr>
              <a:t>Does each individual have a lease, residency agreement, admission agreement, or other</a:t>
            </a:r>
            <a:endParaRPr lang="en-US" sz="2000" dirty="0">
              <a:effectLst/>
              <a:ea typeface="Times New Roman" panose="02020603050405020304" pitchFamily="18" charset="0"/>
            </a:endParaRPr>
          </a:p>
          <a:p>
            <a:pPr marL="24130" marR="0" fontAlgn="base">
              <a:spcBef>
                <a:spcPts val="0"/>
              </a:spcBef>
              <a:spcAft>
                <a:spcPts val="0"/>
              </a:spcAft>
            </a:pPr>
            <a:r>
              <a:rPr lang="en-US" sz="2000" dirty="0">
                <a:effectLst/>
                <a:ea typeface="Arial" panose="020B0604020202020204" pitchFamily="34" charset="0"/>
              </a:rPr>
              <a:t>form of written residency agreement?</a:t>
            </a:r>
            <a:endParaRPr lang="en-US" sz="2000" dirty="0">
              <a:effectLst/>
              <a:ea typeface="Times New Roman" panose="02020603050405020304" pitchFamily="18" charset="0"/>
            </a:endParaRPr>
          </a:p>
          <a:p>
            <a:pPr marL="30480" marR="0" fontAlgn="base">
              <a:spcBef>
                <a:spcPts val="0"/>
              </a:spcBef>
              <a:spcAft>
                <a:spcPts val="0"/>
              </a:spcAft>
            </a:pPr>
            <a:r>
              <a:rPr lang="en-US" sz="2000" dirty="0">
                <a:effectLst/>
                <a:ea typeface="Arial" panose="020B0604020202020204" pitchFamily="34" charset="0"/>
              </a:rPr>
              <a:t>Are individuals informed about how to relocate and request new housing?</a:t>
            </a:r>
            <a:endParaRPr lang="en-US" sz="2000" dirty="0">
              <a:effectLst/>
              <a:ea typeface="Times New Roman" panose="02020603050405020304" pitchFamily="18" charset="0"/>
            </a:endParaRPr>
          </a:p>
          <a:p>
            <a:pPr marL="30480" marR="185420" fontAlgn="base">
              <a:spcBef>
                <a:spcPts val="1215"/>
              </a:spcBef>
              <a:spcAft>
                <a:spcPts val="0"/>
              </a:spcAft>
            </a:pPr>
            <a:r>
              <a:rPr lang="en-US" sz="2000" dirty="0">
                <a:effectLst/>
                <a:ea typeface="Arial" panose="020B0604020202020204" pitchFamily="34" charset="0"/>
              </a:rPr>
              <a:t>In the case of any possible eviction or involuntary relocation, are there policies and procedures in place to ensure individuals have and are informed of eviction protections and the appeals process?</a:t>
            </a:r>
            <a:endParaRPr lang="en-US" sz="2000" dirty="0">
              <a:effectLst/>
              <a:ea typeface="Times New Roman" panose="02020603050405020304" pitchFamily="18" charset="0"/>
            </a:endParaRPr>
          </a:p>
          <a:p>
            <a:endParaRPr lang="en-US" sz="1400" dirty="0"/>
          </a:p>
        </p:txBody>
      </p:sp>
    </p:spTree>
    <p:extLst>
      <p:ext uri="{BB962C8B-B14F-4D97-AF65-F5344CB8AC3E}">
        <p14:creationId xmlns:p14="http://schemas.microsoft.com/office/powerpoint/2010/main" val="127423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n open toilet door">
            <a:extLst>
              <a:ext uri="{FF2B5EF4-FFF2-40B4-BE49-F238E27FC236}">
                <a16:creationId xmlns:a16="http://schemas.microsoft.com/office/drawing/2014/main" id="{EDE17BE6-C800-238B-7B11-604BFCCF0699}"/>
              </a:ext>
            </a:extLst>
          </p:cNvPr>
          <p:cNvPicPr>
            <a:picLocks noChangeAspect="1"/>
          </p:cNvPicPr>
          <p:nvPr/>
        </p:nvPicPr>
        <p:blipFill rotWithShape="1">
          <a:blip r:embed="rId2"/>
          <a:srcRect l="21024" r="38019"/>
          <a:stretch/>
        </p:blipFill>
        <p:spPr>
          <a:xfrm>
            <a:off x="9795510" y="10"/>
            <a:ext cx="2396490"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489B6B8B-191A-2A5F-E949-3A7692C533C4}"/>
              </a:ext>
            </a:extLst>
          </p:cNvPr>
          <p:cNvSpPr>
            <a:spLocks noGrp="1"/>
          </p:cNvSpPr>
          <p:nvPr>
            <p:ph type="title"/>
          </p:nvPr>
        </p:nvSpPr>
        <p:spPr>
          <a:xfrm>
            <a:off x="1137034" y="609601"/>
            <a:ext cx="6831188" cy="476250"/>
          </a:xfrm>
        </p:spPr>
        <p:txBody>
          <a:bodyPr>
            <a:normAutofit fontScale="90000"/>
          </a:bodyPr>
          <a:lstStyle/>
          <a:p>
            <a:r>
              <a:rPr lang="en-US" sz="3100" b="1" u="sng" dirty="0">
                <a:effectLst/>
                <a:latin typeface="Arial" panose="020B0604020202020204" pitchFamily="34" charset="0"/>
                <a:ea typeface="Arial" panose="020B0604020202020204" pitchFamily="34" charset="0"/>
              </a:rPr>
              <a:t>Federal Requirement #7: Privacy</a:t>
            </a:r>
            <a:br>
              <a:rPr lang="en-US" sz="3100" dirty="0">
                <a:effectLst/>
                <a:latin typeface="Times New Roman" panose="02020603050405020304" pitchFamily="18" charset="0"/>
                <a:ea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4C47D4B8-E98A-A146-5FDF-61C4B03FD569}"/>
              </a:ext>
            </a:extLst>
          </p:cNvPr>
          <p:cNvSpPr>
            <a:spLocks noGrp="1"/>
          </p:cNvSpPr>
          <p:nvPr>
            <p:ph idx="1"/>
          </p:nvPr>
        </p:nvSpPr>
        <p:spPr>
          <a:xfrm>
            <a:off x="171450" y="1085851"/>
            <a:ext cx="9544050" cy="5520689"/>
          </a:xfrm>
        </p:spPr>
        <p:txBody>
          <a:bodyPr>
            <a:noAutofit/>
          </a:bodyPr>
          <a:lstStyle/>
          <a:p>
            <a:pPr marL="8890" marR="0" fontAlgn="base">
              <a:spcBef>
                <a:spcPts val="0"/>
              </a:spcBef>
              <a:spcAft>
                <a:spcPts val="0"/>
              </a:spcAft>
            </a:pPr>
            <a:r>
              <a:rPr lang="en-US" sz="2000" b="1" dirty="0">
                <a:effectLst/>
                <a:ea typeface="Arial" panose="020B0604020202020204" pitchFamily="34" charset="0"/>
              </a:rPr>
              <a:t>Each individual has privacy in his/her sleeping or living unit:</a:t>
            </a:r>
            <a:endParaRPr lang="en-US" sz="2000" dirty="0">
              <a:effectLst/>
              <a:ea typeface="Times New Roman" panose="02020603050405020304" pitchFamily="18" charset="0"/>
            </a:endParaRPr>
          </a:p>
          <a:p>
            <a:pPr marL="5715" marR="320040" fontAlgn="base">
              <a:spcBef>
                <a:spcPts val="15"/>
              </a:spcBef>
              <a:spcAft>
                <a:spcPts val="0"/>
              </a:spcAft>
            </a:pPr>
            <a:r>
              <a:rPr lang="en-US" sz="2000" b="1" dirty="0">
                <a:effectLst/>
                <a:ea typeface="Arial" panose="020B0604020202020204" pitchFamily="34" charset="0"/>
              </a:rPr>
              <a:t>1. Units have entrance doors lockable by the individual, with only appropriate staff having keys to doors as needed.</a:t>
            </a:r>
            <a:endParaRPr lang="en-US" sz="2000" dirty="0">
              <a:effectLst/>
              <a:ea typeface="Times New Roman" panose="02020603050405020304" pitchFamily="18" charset="0"/>
            </a:endParaRPr>
          </a:p>
          <a:p>
            <a:pPr marL="342900" marR="0" lvl="0" indent="-342900" fontAlgn="base">
              <a:spcBef>
                <a:spcPts val="0"/>
              </a:spcBef>
              <a:spcAft>
                <a:spcPts val="0"/>
              </a:spcAft>
              <a:buSzPts val="1050"/>
              <a:buFont typeface="Arial" panose="020B0604020202020204" pitchFamily="34" charset="0"/>
              <a:buAutoNum type="arabicPeriod" startAt="2"/>
            </a:pPr>
            <a:r>
              <a:rPr lang="en-US" sz="2000" b="1" dirty="0">
                <a:effectLst/>
                <a:ea typeface="Arial" panose="020B0604020202020204" pitchFamily="34" charset="0"/>
              </a:rPr>
              <a:t>Individuals sharing units have a choice of roommates in that setting.</a:t>
            </a:r>
            <a:endParaRPr lang="en-US" sz="2000" dirty="0">
              <a:effectLst/>
              <a:ea typeface="Times New Roman" panose="02020603050405020304" pitchFamily="18" charset="0"/>
            </a:endParaRPr>
          </a:p>
          <a:p>
            <a:pPr marL="342900" marR="259080" lvl="0" indent="-342900" fontAlgn="base">
              <a:spcBef>
                <a:spcPts val="15"/>
              </a:spcBef>
              <a:spcAft>
                <a:spcPts val="0"/>
              </a:spcAft>
              <a:buSzPts val="1050"/>
              <a:buFont typeface="Arial" panose="020B0604020202020204" pitchFamily="34" charset="0"/>
              <a:buAutoNum type="arabicPeriod" startAt="3"/>
            </a:pPr>
            <a:r>
              <a:rPr lang="en-US" sz="2000" b="1" dirty="0">
                <a:effectLst/>
                <a:ea typeface="Arial" panose="020B0604020202020204" pitchFamily="34" charset="0"/>
              </a:rPr>
              <a:t>Individuals have the freedom to furnish and decorate their sleeping or living units within the lease or other agreement.</a:t>
            </a:r>
            <a:endParaRPr lang="en-US" sz="2000" dirty="0">
              <a:effectLst/>
              <a:ea typeface="Times New Roman" panose="02020603050405020304" pitchFamily="18" charset="0"/>
            </a:endParaRPr>
          </a:p>
          <a:p>
            <a:pPr marL="5715" marR="51435" fontAlgn="base">
              <a:spcBef>
                <a:spcPts val="1315"/>
              </a:spcBef>
              <a:spcAft>
                <a:spcPts val="0"/>
              </a:spcAft>
            </a:pPr>
            <a:r>
              <a:rPr lang="en-US" sz="2000" dirty="0">
                <a:effectLst/>
                <a:ea typeface="Arial" panose="020B0604020202020204" pitchFamily="34" charset="0"/>
              </a:rPr>
              <a:t>Do individuals have a choice regarding roommates or private accommodations? </a:t>
            </a:r>
            <a:r>
              <a:rPr lang="en-US" sz="2000" i="1" dirty="0">
                <a:effectLst/>
                <a:ea typeface="Arial" panose="020B0604020202020204" pitchFamily="34" charset="0"/>
              </a:rPr>
              <a:t>Note: In regard to the question above, not every provider has to provide the option of </a:t>
            </a:r>
            <a:r>
              <a:rPr lang="en-US" sz="2000" dirty="0">
                <a:effectLst/>
                <a:ea typeface="Arial" panose="020B0604020202020204" pitchFamily="34" charset="0"/>
              </a:rPr>
              <a:t>a </a:t>
            </a:r>
            <a:r>
              <a:rPr lang="en-US" sz="2000" i="1" dirty="0">
                <a:effectLst/>
                <a:ea typeface="Arial" panose="020B0604020202020204" pitchFamily="34" charset="0"/>
              </a:rPr>
              <a:t>private room, but individuals must have </a:t>
            </a:r>
            <a:r>
              <a:rPr lang="en-US" sz="2000" dirty="0">
                <a:effectLst/>
                <a:ea typeface="Times New Roman" panose="02020603050405020304" pitchFamily="18" charset="0"/>
              </a:rPr>
              <a:t>a </a:t>
            </a:r>
            <a:r>
              <a:rPr lang="en-US" sz="2000" i="1" dirty="0">
                <a:effectLst/>
                <a:ea typeface="Arial" panose="020B0604020202020204" pitchFamily="34" charset="0"/>
              </a:rPr>
              <a:t>choice of who they share </a:t>
            </a:r>
            <a:r>
              <a:rPr lang="en-US" sz="2000" dirty="0">
                <a:effectLst/>
                <a:ea typeface="Times New Roman" panose="02020603050405020304" pitchFamily="18" charset="0"/>
              </a:rPr>
              <a:t>a </a:t>
            </a:r>
            <a:r>
              <a:rPr lang="en-US" sz="2000" i="1" dirty="0">
                <a:effectLst/>
                <a:ea typeface="Arial" panose="020B0604020202020204" pitchFamily="34" charset="0"/>
              </a:rPr>
              <a:t>room with.</a:t>
            </a:r>
            <a:endParaRPr lang="en-US" sz="2000" dirty="0">
              <a:effectLst/>
              <a:ea typeface="Times New Roman" panose="02020603050405020304" pitchFamily="18" charset="0"/>
            </a:endParaRPr>
          </a:p>
          <a:p>
            <a:pPr marL="0" marR="0" fontAlgn="base">
              <a:spcBef>
                <a:spcPts val="0"/>
              </a:spcBef>
              <a:spcAft>
                <a:spcPts val="0"/>
              </a:spcAft>
            </a:pPr>
            <a:r>
              <a:rPr lang="en-US" sz="2000" dirty="0">
                <a:effectLst/>
                <a:ea typeface="Arial" panose="020B0604020202020204" pitchFamily="34" charset="0"/>
              </a:rPr>
              <a:t> Do individuals have the option to change roommates, if desired?</a:t>
            </a:r>
            <a:endParaRPr lang="en-US" sz="2000" dirty="0">
              <a:effectLst/>
              <a:ea typeface="Times New Roman" panose="02020603050405020304" pitchFamily="18" charset="0"/>
            </a:endParaRPr>
          </a:p>
          <a:p>
            <a:pPr marL="20955" marR="240665" fontAlgn="base">
              <a:spcBef>
                <a:spcPts val="1290"/>
              </a:spcBef>
              <a:spcAft>
                <a:spcPts val="0"/>
              </a:spcAft>
            </a:pPr>
            <a:r>
              <a:rPr lang="en-US" sz="2000" dirty="0">
                <a:effectLst/>
                <a:ea typeface="Arial" panose="020B0604020202020204" pitchFamily="34" charset="0"/>
              </a:rPr>
              <a:t>Do individuals have the option of furnishing and decorating their sleeping or living units in a manner that is based on their preferences, or with their own personal items?</a:t>
            </a:r>
            <a:endParaRPr lang="en-US" sz="2000" dirty="0">
              <a:effectLst/>
              <a:ea typeface="Times New Roman" panose="02020603050405020304" pitchFamily="18" charset="0"/>
            </a:endParaRPr>
          </a:p>
          <a:p>
            <a:pPr marL="20955" marR="0" fontAlgn="base">
              <a:spcBef>
                <a:spcPts val="0"/>
              </a:spcBef>
              <a:spcAft>
                <a:spcPts val="0"/>
              </a:spcAft>
            </a:pPr>
            <a:r>
              <a:rPr lang="en-US" sz="2000" dirty="0">
                <a:effectLst/>
                <a:ea typeface="Arial" panose="020B0604020202020204" pitchFamily="34" charset="0"/>
              </a:rPr>
              <a:t>Do individuals have the ability to lock their bedroom doors when they choose?</a:t>
            </a:r>
            <a:endParaRPr lang="en-US" sz="2000" dirty="0">
              <a:effectLst/>
              <a:ea typeface="Times New Roman" panose="02020603050405020304" pitchFamily="18" charset="0"/>
            </a:endParaRPr>
          </a:p>
          <a:p>
            <a:pPr marL="17780" marR="0" fontAlgn="base">
              <a:spcBef>
                <a:spcPts val="1335"/>
              </a:spcBef>
              <a:spcAft>
                <a:spcPts val="0"/>
              </a:spcAft>
            </a:pPr>
            <a:r>
              <a:rPr lang="en-US" sz="2000" dirty="0">
                <a:effectLst/>
                <a:ea typeface="Arial" panose="020B0604020202020204" pitchFamily="34" charset="0"/>
              </a:rPr>
              <a:t>Are policies in place to ensure only necessary and appropriate staff have access to bedrooms and are there protocols to ensure the policies are followed?</a:t>
            </a:r>
            <a:endParaRPr lang="en-US" sz="2000" dirty="0">
              <a:effectLst/>
              <a:ea typeface="Times New Roman" panose="02020603050405020304" pitchFamily="18" charset="0"/>
            </a:endParaRPr>
          </a:p>
          <a:p>
            <a:pPr marL="15240" marR="0" fontAlgn="base">
              <a:spcBef>
                <a:spcPts val="0"/>
              </a:spcBef>
              <a:spcAft>
                <a:spcPts val="0"/>
              </a:spcAft>
            </a:pPr>
            <a:r>
              <a:rPr lang="en-US" sz="2000" dirty="0">
                <a:effectLst/>
                <a:ea typeface="Times New Roman" panose="02020603050405020304" pitchFamily="18" charset="0"/>
              </a:rPr>
              <a:t> </a:t>
            </a:r>
          </a:p>
          <a:p>
            <a:endParaRPr lang="en-US" sz="2000" dirty="0"/>
          </a:p>
        </p:txBody>
      </p:sp>
    </p:spTree>
    <p:extLst>
      <p:ext uri="{BB962C8B-B14F-4D97-AF65-F5344CB8AC3E}">
        <p14:creationId xmlns:p14="http://schemas.microsoft.com/office/powerpoint/2010/main" val="417735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06592-8D4A-664F-20C4-220B69BAAA4B}"/>
              </a:ext>
            </a:extLst>
          </p:cNvPr>
          <p:cNvSpPr>
            <a:spLocks noGrp="1"/>
          </p:cNvSpPr>
          <p:nvPr>
            <p:ph type="title"/>
          </p:nvPr>
        </p:nvSpPr>
        <p:spPr>
          <a:xfrm>
            <a:off x="1137033" y="670560"/>
            <a:ext cx="4683321" cy="1570836"/>
          </a:xfrm>
        </p:spPr>
        <p:txBody>
          <a:bodyPr anchor="t">
            <a:normAutofit fontScale="90000"/>
          </a:bodyPr>
          <a:lstStyle/>
          <a:p>
            <a:r>
              <a:rPr lang="en-US" sz="3400" b="1" u="sng" dirty="0">
                <a:effectLst/>
                <a:latin typeface="Arial" panose="020B0604020202020204" pitchFamily="34" charset="0"/>
                <a:ea typeface="Arial" panose="020B0604020202020204" pitchFamily="34" charset="0"/>
              </a:rPr>
              <a:t>Federal Requirement #8: Schedule and Access to Food</a:t>
            </a:r>
            <a:br>
              <a:rPr lang="en-US" sz="3400" dirty="0">
                <a:effectLst/>
                <a:latin typeface="Times New Roman" panose="02020603050405020304" pitchFamily="18" charset="0"/>
                <a:ea typeface="Times New Roman" panose="02020603050405020304" pitchFamily="18" charset="0"/>
              </a:rPr>
            </a:br>
            <a:endParaRPr lang="en-US" sz="3400" dirty="0"/>
          </a:p>
        </p:txBody>
      </p:sp>
      <p:pic>
        <p:nvPicPr>
          <p:cNvPr id="5" name="Picture 4" descr="A person holding a plate of food">
            <a:extLst>
              <a:ext uri="{FF2B5EF4-FFF2-40B4-BE49-F238E27FC236}">
                <a16:creationId xmlns:a16="http://schemas.microsoft.com/office/drawing/2014/main" id="{57A17449-0D58-42D2-A5FC-9A5B600BB8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2402"/>
          <a:stretch/>
        </p:blipFill>
        <p:spPr>
          <a:xfrm>
            <a:off x="-256477" y="3775709"/>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39B8E8C9-6BEF-CAC1-1AF0-723E7B59221B}"/>
              </a:ext>
            </a:extLst>
          </p:cNvPr>
          <p:cNvSpPr>
            <a:spLocks noGrp="1"/>
          </p:cNvSpPr>
          <p:nvPr>
            <p:ph idx="1"/>
          </p:nvPr>
        </p:nvSpPr>
        <p:spPr>
          <a:xfrm>
            <a:off x="6096000" y="100362"/>
            <a:ext cx="5256786" cy="6757638"/>
          </a:xfrm>
        </p:spPr>
        <p:txBody>
          <a:bodyPr anchor="t">
            <a:noAutofit/>
          </a:bodyPr>
          <a:lstStyle/>
          <a:p>
            <a:pPr marL="5715" marR="313690" fontAlgn="base">
              <a:spcBef>
                <a:spcPts val="0"/>
              </a:spcBef>
              <a:spcAft>
                <a:spcPts val="0"/>
              </a:spcAft>
            </a:pPr>
            <a:r>
              <a:rPr lang="en-US" sz="2400" b="1" dirty="0">
                <a:effectLst/>
                <a:latin typeface="Arial" panose="020B0604020202020204" pitchFamily="34" charset="0"/>
                <a:ea typeface="Arial" panose="020B0604020202020204" pitchFamily="34" charset="0"/>
              </a:rPr>
              <a:t>Individuals have the freedom and support to control their own schedules and activities, and have access to food at any time.</a:t>
            </a:r>
            <a:endParaRPr lang="en-US" sz="2400" dirty="0">
              <a:effectLst/>
              <a:latin typeface="Times New Roman" panose="02020603050405020304" pitchFamily="18" charset="0"/>
              <a:ea typeface="Times New Roman" panose="02020603050405020304" pitchFamily="18" charset="0"/>
            </a:endParaRPr>
          </a:p>
          <a:p>
            <a:pPr marL="12065" marR="0" fontAlgn="base">
              <a:spcBef>
                <a:spcPts val="0"/>
              </a:spcBef>
              <a:spcAft>
                <a:spcPts val="0"/>
              </a:spcAft>
            </a:pPr>
            <a:r>
              <a:rPr lang="en-US" sz="2400" dirty="0">
                <a:effectLst/>
                <a:latin typeface="Arial" panose="020B0604020202020204" pitchFamily="34" charset="0"/>
                <a:ea typeface="Arial" panose="020B0604020202020204" pitchFamily="34" charset="0"/>
              </a:rPr>
              <a:t>Do individuals have access to food at any time?</a:t>
            </a:r>
            <a:endParaRPr lang="en-US" sz="2400" dirty="0">
              <a:effectLst/>
              <a:latin typeface="Times New Roman" panose="02020603050405020304" pitchFamily="18" charset="0"/>
              <a:ea typeface="Times New Roman" panose="02020603050405020304" pitchFamily="18" charset="0"/>
            </a:endParaRPr>
          </a:p>
          <a:p>
            <a:pPr marL="12065" marR="0" fontAlgn="base">
              <a:spcBef>
                <a:spcPts val="0"/>
              </a:spcBef>
              <a:spcAft>
                <a:spcPts val="0"/>
              </a:spcAft>
            </a:pPr>
            <a:r>
              <a:rPr lang="en-US" sz="2400" dirty="0">
                <a:effectLst/>
                <a:latin typeface="Arial" panose="020B0604020202020204" pitchFamily="34" charset="0"/>
                <a:ea typeface="Arial" panose="020B0604020202020204" pitchFamily="34" charset="0"/>
              </a:rPr>
              <a:t>Does the home allow individuals to set their own daily schedules?</a:t>
            </a:r>
            <a:endParaRPr lang="en-US" sz="2400" dirty="0">
              <a:effectLst/>
              <a:latin typeface="Times New Roman" panose="02020603050405020304" pitchFamily="18" charset="0"/>
              <a:ea typeface="Times New Roman" panose="02020603050405020304" pitchFamily="18" charset="0"/>
            </a:endParaRPr>
          </a:p>
          <a:p>
            <a:pPr marL="12065" marR="133985" fontAlgn="base">
              <a:spcBef>
                <a:spcPts val="1290"/>
              </a:spcBef>
              <a:spcAft>
                <a:spcPts val="0"/>
              </a:spcAft>
            </a:pPr>
            <a:r>
              <a:rPr lang="en-US" sz="2400" dirty="0">
                <a:effectLst/>
                <a:latin typeface="Arial" panose="020B0604020202020204" pitchFamily="34" charset="0"/>
                <a:ea typeface="Arial" panose="020B0604020202020204" pitchFamily="34" charset="0"/>
              </a:rPr>
              <a:t>Do individuals have full access to common areas in a home such as a kitchen, dining area, laundry, and comfortable seating in shared areas?</a:t>
            </a:r>
            <a:endParaRPr lang="en-US" sz="2400" dirty="0">
              <a:effectLst/>
              <a:latin typeface="Times New Roman" panose="02020603050405020304" pitchFamily="18" charset="0"/>
              <a:ea typeface="Times New Roman" panose="02020603050405020304" pitchFamily="18" charset="0"/>
            </a:endParaRPr>
          </a:p>
          <a:p>
            <a:pPr marL="8890" marR="0" fontAlgn="base">
              <a:spcBef>
                <a:spcPts val="1335"/>
              </a:spcBef>
              <a:spcAft>
                <a:spcPts val="0"/>
              </a:spcAft>
            </a:pPr>
            <a:r>
              <a:rPr lang="en-US" sz="2400" dirty="0">
                <a:effectLst/>
                <a:latin typeface="Arial" panose="020B0604020202020204" pitchFamily="34" charset="0"/>
                <a:ea typeface="Arial" panose="020B0604020202020204" pitchFamily="34" charset="0"/>
              </a:rPr>
              <a:t>Do individuals have access to public transportation, and where no public transportation is available, are other resources available to them by which to access the broader community to the same degree of access as individuals not receiving regional center services?</a:t>
            </a:r>
            <a:endParaRPr lang="en-US" sz="2400" dirty="0">
              <a:effectLst/>
              <a:latin typeface="Times New Roman" panose="02020603050405020304" pitchFamily="18" charset="0"/>
              <a:ea typeface="Times New Roman" panose="02020603050405020304" pitchFamily="18" charset="0"/>
            </a:endParaRPr>
          </a:p>
          <a:p>
            <a:pPr marL="231140" marR="0" fontAlgn="base">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endParaRPr lang="en-US" sz="2400" dirty="0"/>
          </a:p>
        </p:txBody>
      </p:sp>
      <p:sp>
        <p:nvSpPr>
          <p:cNvPr id="6" name="TextBox 5">
            <a:extLst>
              <a:ext uri="{FF2B5EF4-FFF2-40B4-BE49-F238E27FC236}">
                <a16:creationId xmlns:a16="http://schemas.microsoft.com/office/drawing/2014/main" id="{DE06B334-EC8C-4E6B-9518-76F3DE5B1337}"/>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buhny/214235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93927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5A8E-2EB9-79FB-879D-61D775304767}"/>
              </a:ext>
            </a:extLst>
          </p:cNvPr>
          <p:cNvSpPr>
            <a:spLocks noGrp="1"/>
          </p:cNvSpPr>
          <p:nvPr>
            <p:ph type="title"/>
          </p:nvPr>
        </p:nvSpPr>
        <p:spPr>
          <a:xfrm>
            <a:off x="4583430" y="1128094"/>
            <a:ext cx="7004150" cy="1415270"/>
          </a:xfrm>
        </p:spPr>
        <p:txBody>
          <a:bodyPr anchor="t">
            <a:normAutofit/>
          </a:bodyPr>
          <a:lstStyle/>
          <a:p>
            <a:r>
              <a:rPr lang="en-US" sz="2500" b="1" u="sng" dirty="0">
                <a:effectLst/>
                <a:latin typeface="Arial" panose="020B0604020202020204" pitchFamily="34" charset="0"/>
                <a:ea typeface="Arial" panose="020B0604020202020204" pitchFamily="34" charset="0"/>
              </a:rPr>
              <a:t>Federal Requirement #9: Right to Visitors</a:t>
            </a:r>
            <a:br>
              <a:rPr lang="en-US" sz="2500" dirty="0">
                <a:effectLst/>
                <a:latin typeface="Times New Roman" panose="02020603050405020304" pitchFamily="18" charset="0"/>
                <a:ea typeface="Times New Roman" panose="02020603050405020304" pitchFamily="18" charset="0"/>
              </a:rPr>
            </a:br>
            <a:endParaRPr lang="en-US" sz="2500" dirty="0"/>
          </a:p>
        </p:txBody>
      </p:sp>
      <p:pic>
        <p:nvPicPr>
          <p:cNvPr id="18" name="Picture 17" descr="Rubber boots at back door">
            <a:extLst>
              <a:ext uri="{FF2B5EF4-FFF2-40B4-BE49-F238E27FC236}">
                <a16:creationId xmlns:a16="http://schemas.microsoft.com/office/drawing/2014/main" id="{DE576D1D-4633-A8C3-6C12-A8BD6458B47A}"/>
              </a:ext>
            </a:extLst>
          </p:cNvPr>
          <p:cNvPicPr>
            <a:picLocks noChangeAspect="1"/>
          </p:cNvPicPr>
          <p:nvPr/>
        </p:nvPicPr>
        <p:blipFill rotWithShape="1">
          <a:blip r:embed="rId2"/>
          <a:srcRect r="26294" b="-1"/>
          <a:stretch/>
        </p:blipFill>
        <p:spPr>
          <a:xfrm>
            <a:off x="-9886" y="10"/>
            <a:ext cx="4002497" cy="6857990"/>
          </a:xfrm>
          <a:prstGeom prst="rect">
            <a:avLst/>
          </a:prstGeom>
        </p:spPr>
      </p:pic>
      <p:cxnSp>
        <p:nvCxnSpPr>
          <p:cNvPr id="22" name="Straight Connector 2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55A4DC-A5D4-2473-30B8-EAF04FC5F7D0}"/>
              </a:ext>
            </a:extLst>
          </p:cNvPr>
          <p:cNvSpPr>
            <a:spLocks noGrp="1"/>
          </p:cNvSpPr>
          <p:nvPr>
            <p:ph idx="1"/>
          </p:nvPr>
        </p:nvSpPr>
        <p:spPr>
          <a:xfrm>
            <a:off x="4423410" y="2543364"/>
            <a:ext cx="7164170" cy="3599019"/>
          </a:xfrm>
        </p:spPr>
        <p:txBody>
          <a:bodyPr>
            <a:normAutofit/>
          </a:bodyPr>
          <a:lstStyle/>
          <a:p>
            <a:pPr marL="5715" marR="264795" fontAlgn="base">
              <a:spcBef>
                <a:spcPts val="1315"/>
              </a:spcBef>
              <a:spcAft>
                <a:spcPts val="0"/>
              </a:spcAft>
            </a:pPr>
            <a:r>
              <a:rPr lang="en-US" sz="2000" dirty="0">
                <a:effectLst/>
                <a:latin typeface="Arial" panose="020B0604020202020204" pitchFamily="34" charset="0"/>
                <a:ea typeface="Arial" panose="020B0604020202020204" pitchFamily="34" charset="0"/>
              </a:rPr>
              <a:t>Can individuals go with visitors outside the home; such as for a meal or shopping, or for a longer visit outside the home, such as for holidays or weekends?</a:t>
            </a:r>
            <a:endParaRPr lang="en-US" sz="20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32366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group of people in wheelchairs&#10;&#10;Description automatically generated">
            <a:extLst>
              <a:ext uri="{FF2B5EF4-FFF2-40B4-BE49-F238E27FC236}">
                <a16:creationId xmlns:a16="http://schemas.microsoft.com/office/drawing/2014/main" id="{696E9B5F-2544-C90D-E183-05AE23CA378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10" r="-1" b="-1"/>
          <a:stretch/>
        </p:blipFill>
        <p:spPr>
          <a:xfrm>
            <a:off x="1524" y="10"/>
            <a:ext cx="12188952" cy="6857990"/>
          </a:xfrm>
          <a:prstGeom prst="rect">
            <a:avLst/>
          </a:prstGeom>
        </p:spPr>
      </p:pic>
      <p:sp>
        <p:nvSpPr>
          <p:cNvPr id="23" name="Freeform: Shape 22">
            <a:extLst>
              <a:ext uri="{FF2B5EF4-FFF2-40B4-BE49-F238E27FC236}">
                <a16:creationId xmlns:a16="http://schemas.microsoft.com/office/drawing/2014/main" id="{F0AA5FD3-177A-4313-B5D0-2DF4B344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2696" y="-3082698"/>
            <a:ext cx="6026299" cy="12191695"/>
          </a:xfrm>
          <a:custGeom>
            <a:avLst/>
            <a:gdLst>
              <a:gd name="connsiteX0" fmla="*/ 0 w 6026299"/>
              <a:gd name="connsiteY0" fmla="*/ 12190169 h 12191695"/>
              <a:gd name="connsiteX1" fmla="*/ 0 w 6026299"/>
              <a:gd name="connsiteY1" fmla="*/ 1217 h 12191695"/>
              <a:gd name="connsiteX2" fmla="*/ 169958 w 6026299"/>
              <a:gd name="connsiteY2" fmla="*/ 1217 h 12191695"/>
              <a:gd name="connsiteX3" fmla="*/ 169958 w 6026299"/>
              <a:gd name="connsiteY3" fmla="*/ 0 h 12191695"/>
              <a:gd name="connsiteX4" fmla="*/ 413807 w 6026299"/>
              <a:gd name="connsiteY4" fmla="*/ 0 h 12191695"/>
              <a:gd name="connsiteX5" fmla="*/ 675079 w 6026299"/>
              <a:gd name="connsiteY5" fmla="*/ 0 h 12191695"/>
              <a:gd name="connsiteX6" fmla="*/ 893165 w 6026299"/>
              <a:gd name="connsiteY6" fmla="*/ 0 h 12191695"/>
              <a:gd name="connsiteX7" fmla="*/ 925786 w 6026299"/>
              <a:gd name="connsiteY7" fmla="*/ 0 h 12191695"/>
              <a:gd name="connsiteX8" fmla="*/ 1581826 w 6026299"/>
              <a:gd name="connsiteY8" fmla="*/ 0 h 12191695"/>
              <a:gd name="connsiteX9" fmla="*/ 1590992 w 6026299"/>
              <a:gd name="connsiteY9" fmla="*/ 0 h 12191695"/>
              <a:gd name="connsiteX10" fmla="*/ 1685164 w 6026299"/>
              <a:gd name="connsiteY10" fmla="*/ 0 h 12191695"/>
              <a:gd name="connsiteX11" fmla="*/ 2806109 w 6026299"/>
              <a:gd name="connsiteY11" fmla="*/ 0 h 12191695"/>
              <a:gd name="connsiteX12" fmla="*/ 4807848 w 6026299"/>
              <a:gd name="connsiteY12" fmla="*/ 0 h 12191695"/>
              <a:gd name="connsiteX13" fmla="*/ 4824457 w 6026299"/>
              <a:gd name="connsiteY13" fmla="*/ 26661 h 12191695"/>
              <a:gd name="connsiteX14" fmla="*/ 6026299 w 6026299"/>
              <a:gd name="connsiteY14" fmla="*/ 6438338 h 12191695"/>
              <a:gd name="connsiteX15" fmla="*/ 4619169 w 6026299"/>
              <a:gd name="connsiteY15" fmla="*/ 11332719 h 12191695"/>
              <a:gd name="connsiteX16" fmla="*/ 4231307 w 6026299"/>
              <a:gd name="connsiteY16" fmla="*/ 12054097 h 12191695"/>
              <a:gd name="connsiteX17" fmla="*/ 4147408 w 6026299"/>
              <a:gd name="connsiteY17" fmla="*/ 12191695 h 12191695"/>
              <a:gd name="connsiteX18" fmla="*/ 2806109 w 6026299"/>
              <a:gd name="connsiteY18" fmla="*/ 12191695 h 12191695"/>
              <a:gd name="connsiteX19" fmla="*/ 1590992 w 6026299"/>
              <a:gd name="connsiteY19" fmla="*/ 12191695 h 12191695"/>
              <a:gd name="connsiteX20" fmla="*/ 1581826 w 6026299"/>
              <a:gd name="connsiteY20" fmla="*/ 12191695 h 12191695"/>
              <a:gd name="connsiteX21" fmla="*/ 1453643 w 6026299"/>
              <a:gd name="connsiteY21" fmla="*/ 12191695 h 12191695"/>
              <a:gd name="connsiteX22" fmla="*/ 925786 w 6026299"/>
              <a:gd name="connsiteY22" fmla="*/ 12191695 h 12191695"/>
              <a:gd name="connsiteX23" fmla="*/ 893165 w 6026299"/>
              <a:gd name="connsiteY23" fmla="*/ 12191695 h 12191695"/>
              <a:gd name="connsiteX24" fmla="*/ 675079 w 6026299"/>
              <a:gd name="connsiteY24" fmla="*/ 12191695 h 12191695"/>
              <a:gd name="connsiteX25" fmla="*/ 413807 w 6026299"/>
              <a:gd name="connsiteY25" fmla="*/ 12191695 h 12191695"/>
              <a:gd name="connsiteX26" fmla="*/ 169958 w 6026299"/>
              <a:gd name="connsiteY26" fmla="*/ 12191695 h 12191695"/>
              <a:gd name="connsiteX27" fmla="*/ 169958 w 6026299"/>
              <a:gd name="connsiteY27" fmla="*/ 12190169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26299" h="12191695">
                <a:moveTo>
                  <a:pt x="0" y="12190169"/>
                </a:moveTo>
                <a:lnTo>
                  <a:pt x="0" y="1217"/>
                </a:lnTo>
                <a:lnTo>
                  <a:pt x="169958" y="1217"/>
                </a:lnTo>
                <a:lnTo>
                  <a:pt x="169958" y="0"/>
                </a:lnTo>
                <a:lnTo>
                  <a:pt x="413807" y="0"/>
                </a:lnTo>
                <a:lnTo>
                  <a:pt x="675079" y="0"/>
                </a:lnTo>
                <a:lnTo>
                  <a:pt x="893165" y="0"/>
                </a:lnTo>
                <a:lnTo>
                  <a:pt x="925786" y="0"/>
                </a:lnTo>
                <a:lnTo>
                  <a:pt x="1581826" y="0"/>
                </a:lnTo>
                <a:lnTo>
                  <a:pt x="1590992" y="0"/>
                </a:lnTo>
                <a:lnTo>
                  <a:pt x="1685164" y="0"/>
                </a:lnTo>
                <a:lnTo>
                  <a:pt x="2806109" y="0"/>
                </a:lnTo>
                <a:lnTo>
                  <a:pt x="4807848" y="0"/>
                </a:lnTo>
                <a:lnTo>
                  <a:pt x="4824457" y="26661"/>
                </a:lnTo>
                <a:cubicBezTo>
                  <a:pt x="5595579" y="1341551"/>
                  <a:pt x="6026299" y="3721137"/>
                  <a:pt x="6026299" y="6438338"/>
                </a:cubicBezTo>
                <a:cubicBezTo>
                  <a:pt x="6026299" y="8833790"/>
                  <a:pt x="5329078" y="9960353"/>
                  <a:pt x="4619169" y="11332719"/>
                </a:cubicBezTo>
                <a:cubicBezTo>
                  <a:pt x="4489892" y="11582638"/>
                  <a:pt x="4361797" y="11827452"/>
                  <a:pt x="4231307" y="12054097"/>
                </a:cubicBezTo>
                <a:lnTo>
                  <a:pt x="4147408" y="12191695"/>
                </a:lnTo>
                <a:lnTo>
                  <a:pt x="2806109" y="12191695"/>
                </a:lnTo>
                <a:lnTo>
                  <a:pt x="1590992" y="12191695"/>
                </a:lnTo>
                <a:lnTo>
                  <a:pt x="1581826" y="12191695"/>
                </a:lnTo>
                <a:lnTo>
                  <a:pt x="1453643" y="12191695"/>
                </a:lnTo>
                <a:lnTo>
                  <a:pt x="925786" y="12191695"/>
                </a:lnTo>
                <a:lnTo>
                  <a:pt x="893165" y="12191695"/>
                </a:lnTo>
                <a:lnTo>
                  <a:pt x="675079" y="12191695"/>
                </a:lnTo>
                <a:lnTo>
                  <a:pt x="413807" y="12191695"/>
                </a:lnTo>
                <a:lnTo>
                  <a:pt x="169958" y="12191695"/>
                </a:lnTo>
                <a:lnTo>
                  <a:pt x="169958" y="12190169"/>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9204F2-C9E4-B3DA-F040-22FBB5F7BE2C}"/>
              </a:ext>
            </a:extLst>
          </p:cNvPr>
          <p:cNvSpPr>
            <a:spLocks noGrp="1"/>
          </p:cNvSpPr>
          <p:nvPr>
            <p:ph type="title"/>
          </p:nvPr>
        </p:nvSpPr>
        <p:spPr>
          <a:xfrm>
            <a:off x="1920876" y="442913"/>
            <a:ext cx="8391967" cy="1344612"/>
          </a:xfrm>
        </p:spPr>
        <p:txBody>
          <a:bodyPr anchor="b">
            <a:normAutofit/>
          </a:bodyPr>
          <a:lstStyle/>
          <a:p>
            <a:r>
              <a:rPr lang="en-US" sz="3300" b="1" u="sng">
                <a:effectLst/>
                <a:latin typeface="Arial" panose="020B0604020202020204" pitchFamily="34" charset="0"/>
                <a:ea typeface="Arial" panose="020B0604020202020204" pitchFamily="34" charset="0"/>
              </a:rPr>
              <a:t>Federal Requirement #10: Accessibility</a:t>
            </a:r>
            <a:br>
              <a:rPr lang="en-US" sz="3300">
                <a:effectLst/>
                <a:latin typeface="Times New Roman" panose="02020603050405020304" pitchFamily="18" charset="0"/>
                <a:ea typeface="Times New Roman" panose="02020603050405020304" pitchFamily="18" charset="0"/>
              </a:rPr>
            </a:br>
            <a:endParaRPr lang="en-US" sz="3300"/>
          </a:p>
        </p:txBody>
      </p:sp>
      <p:sp>
        <p:nvSpPr>
          <p:cNvPr id="27" name="Freeform: Shape 26">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509D8B17-1A93-F7C6-D5F5-FB7BF2CDF140}"/>
              </a:ext>
            </a:extLst>
          </p:cNvPr>
          <p:cNvSpPr>
            <a:spLocks noGrp="1"/>
          </p:cNvSpPr>
          <p:nvPr>
            <p:ph idx="1"/>
          </p:nvPr>
        </p:nvSpPr>
        <p:spPr>
          <a:xfrm>
            <a:off x="1920876" y="2107096"/>
            <a:ext cx="8391967" cy="4192148"/>
          </a:xfrm>
        </p:spPr>
        <p:txBody>
          <a:bodyPr>
            <a:normAutofit/>
          </a:bodyPr>
          <a:lstStyle/>
          <a:p>
            <a:pPr marL="2540" marR="0" fontAlgn="base">
              <a:spcBef>
                <a:spcPts val="0"/>
              </a:spcBef>
              <a:spcAft>
                <a:spcPts val="0"/>
              </a:spcAft>
            </a:pPr>
            <a:r>
              <a:rPr lang="en-US" sz="2400" b="1" dirty="0">
                <a:effectLst/>
                <a:latin typeface="Arial" panose="020B0604020202020204" pitchFamily="34" charset="0"/>
                <a:ea typeface="Arial" panose="020B0604020202020204" pitchFamily="34" charset="0"/>
              </a:rPr>
              <a:t>The setting is physically accessible to the individual.</a:t>
            </a:r>
            <a:endParaRPr lang="en-US" sz="2400" dirty="0">
              <a:effectLst/>
              <a:latin typeface="Times New Roman" panose="02020603050405020304" pitchFamily="18" charset="0"/>
              <a:ea typeface="Times New Roman" panose="02020603050405020304" pitchFamily="18" charset="0"/>
            </a:endParaRPr>
          </a:p>
          <a:p>
            <a:pPr marL="8890" marR="164465" fontAlgn="base">
              <a:spcBef>
                <a:spcPts val="1265"/>
              </a:spcBef>
              <a:spcAft>
                <a:spcPts val="0"/>
              </a:spcAft>
            </a:pPr>
            <a:r>
              <a:rPr lang="en-US" sz="2400" dirty="0">
                <a:effectLst/>
                <a:latin typeface="Arial" panose="020B0604020202020204" pitchFamily="34" charset="0"/>
                <a:ea typeface="Arial" panose="020B0604020202020204" pitchFamily="34" charset="0"/>
              </a:rPr>
              <a:t>Do individuals have the freedom to move about inside and outside the home, including bedrooms, bathrooms, and common spaces?</a:t>
            </a:r>
            <a:endParaRPr lang="en-US" sz="2400" dirty="0">
              <a:effectLst/>
              <a:latin typeface="Times New Roman" panose="02020603050405020304" pitchFamily="18" charset="0"/>
              <a:ea typeface="Times New Roman" panose="02020603050405020304" pitchFamily="18" charset="0"/>
            </a:endParaRPr>
          </a:p>
          <a:p>
            <a:pPr marL="8890" marR="33020" fontAlgn="base">
              <a:spcBef>
                <a:spcPts val="0"/>
              </a:spcBef>
              <a:spcAft>
                <a:spcPts val="0"/>
              </a:spcAft>
            </a:pPr>
            <a:r>
              <a:rPr lang="en-US" sz="2400" i="1" dirty="0">
                <a:effectLst/>
                <a:latin typeface="Arial" panose="020B0604020202020204" pitchFamily="34" charset="0"/>
                <a:ea typeface="Arial" panose="020B0604020202020204" pitchFamily="34" charset="0"/>
              </a:rPr>
              <a:t>Note: This question also refers to the presence of grab bars, seats in bathrooms, ramps for wheelchairs, etc., if individuals who need those supports are currently being served at the setting.</a:t>
            </a:r>
            <a:endParaRPr lang="en-US" sz="2400" dirty="0">
              <a:effectLst/>
              <a:latin typeface="Times New Roman" panose="02020603050405020304" pitchFamily="18" charset="0"/>
              <a:ea typeface="Times New Roman" panose="02020603050405020304" pitchFamily="18" charset="0"/>
            </a:endParaRPr>
          </a:p>
          <a:p>
            <a:pPr marL="17780" marR="0" fontAlgn="base">
              <a:spcBef>
                <a:spcPts val="0"/>
              </a:spcBef>
              <a:spcAft>
                <a:spcPts val="0"/>
              </a:spcAft>
            </a:pPr>
            <a:r>
              <a:rPr lang="en-US" sz="2400" dirty="0">
                <a:effectLst/>
                <a:latin typeface="Arial" panose="020B0604020202020204" pitchFamily="34" charset="0"/>
                <a:ea typeface="Arial" panose="020B0604020202020204" pitchFamily="34" charset="0"/>
              </a:rPr>
              <a:t>Are appliances and furniture accessible to every individual?</a:t>
            </a:r>
            <a:endParaRPr lang="en-US" sz="2400" dirty="0">
              <a:effectLst/>
              <a:latin typeface="Times New Roman" panose="02020603050405020304" pitchFamily="18" charset="0"/>
              <a:ea typeface="Times New Roman" panose="02020603050405020304" pitchFamily="18" charset="0"/>
            </a:endParaRPr>
          </a:p>
          <a:p>
            <a:pPr marL="20955" marR="0" fontAlgn="base">
              <a:spcBef>
                <a:spcPts val="1265"/>
              </a:spcBef>
              <a:spcAft>
                <a:spcPts val="0"/>
              </a:spcAft>
            </a:pPr>
            <a:r>
              <a:rPr lang="en-US" sz="2400" dirty="0">
                <a:effectLst/>
                <a:latin typeface="Times New Roman" panose="02020603050405020304" pitchFamily="18" charset="0"/>
                <a:ea typeface="Times New Roman" panose="02020603050405020304" pitchFamily="18" charset="0"/>
              </a:rPr>
              <a:t> </a:t>
            </a:r>
          </a:p>
          <a:p>
            <a:endParaRPr lang="en-US" sz="2400" dirty="0"/>
          </a:p>
        </p:txBody>
      </p:sp>
      <p:sp>
        <p:nvSpPr>
          <p:cNvPr id="6" name="TextBox 5">
            <a:extLst>
              <a:ext uri="{FF2B5EF4-FFF2-40B4-BE49-F238E27FC236}">
                <a16:creationId xmlns:a16="http://schemas.microsoft.com/office/drawing/2014/main" id="{6DF75FAE-50B1-CE54-B42C-0D3DC9BAFA8B}"/>
              </a:ext>
            </a:extLst>
          </p:cNvPr>
          <p:cNvSpPr txBox="1"/>
          <p:nvPr/>
        </p:nvSpPr>
        <p:spPr>
          <a:xfrm>
            <a:off x="10003660"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sozialhelden/149571425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3602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outside&#10;&#10;Description automatically generated">
            <a:extLst>
              <a:ext uri="{FF2B5EF4-FFF2-40B4-BE49-F238E27FC236}">
                <a16:creationId xmlns:a16="http://schemas.microsoft.com/office/drawing/2014/main" id="{9F505C21-2B4E-7BCF-5D5D-2B54BB55B60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72" r="2765"/>
          <a:stretch/>
        </p:blipFill>
        <p:spPr>
          <a:xfrm>
            <a:off x="266973" y="377190"/>
            <a:ext cx="5326381" cy="5454486"/>
          </a:xfrm>
          <a:prstGeom prst="rect">
            <a:avLst/>
          </a:prstGeom>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2">
            <a:extLst>
              <a:ext uri="{FF2B5EF4-FFF2-40B4-BE49-F238E27FC236}">
                <a16:creationId xmlns:a16="http://schemas.microsoft.com/office/drawing/2014/main" id="{AC8CB2C2-CBF3-5ECC-2C5F-CE6965FA5320}"/>
              </a:ext>
            </a:extLst>
          </p:cNvPr>
          <p:cNvSpPr txBox="1"/>
          <p:nvPr/>
        </p:nvSpPr>
        <p:spPr>
          <a:xfrm>
            <a:off x="5593354" y="377190"/>
            <a:ext cx="6499586" cy="5799773"/>
          </a:xfrm>
          <a:prstGeom prst="rect">
            <a:avLst/>
          </a:prstGeom>
        </p:spPr>
        <p:txBody>
          <a:bodyPr vert="horz" lIns="91440" tIns="45720" rIns="91440" bIns="45720" rtlCol="0">
            <a:normAutofit/>
          </a:bodyPr>
          <a:lstStyle/>
          <a:p>
            <a:pPr marL="8890" marR="0" indent="-228600" fontAlgn="base">
              <a:lnSpc>
                <a:spcPct val="90000"/>
              </a:lnSpc>
              <a:spcBef>
                <a:spcPts val="0"/>
              </a:spcBef>
              <a:spcAft>
                <a:spcPts val="0"/>
              </a:spcAft>
              <a:buFont typeface="Arial" panose="020B0604020202020204" pitchFamily="34" charset="0"/>
              <a:buChar char="•"/>
            </a:pPr>
            <a:r>
              <a:rPr lang="en-US" b="1" u="sng" dirty="0">
                <a:effectLst/>
              </a:rPr>
              <a:t>Federal Requirement #1: Access to the Community</a:t>
            </a:r>
            <a:endParaRPr lang="en-US" dirty="0">
              <a:effectLst/>
            </a:endParaRPr>
          </a:p>
          <a:p>
            <a:pPr marL="0" marR="63500" indent="-228600" fontAlgn="base">
              <a:lnSpc>
                <a:spcPct val="90000"/>
              </a:lnSpc>
              <a:spcBef>
                <a:spcPts val="1315"/>
              </a:spcBef>
              <a:spcAft>
                <a:spcPts val="0"/>
              </a:spcAft>
              <a:buFont typeface="Arial" panose="020B0604020202020204" pitchFamily="34" charset="0"/>
              <a:buChar char="•"/>
            </a:pPr>
            <a:r>
              <a:rPr lang="en-US" b="1" dirty="0">
                <a:effectLst/>
              </a:rPr>
              <a:t>The setting/service is integrated in and supports full access to the greater community, including opportunities to seek employment and work in competitive integrated settings, engage in community life, control personal resources, and receive services in the community, to the same degree of access as individuals not receiving regional center services.</a:t>
            </a:r>
            <a:endParaRPr lang="en-US" dirty="0">
              <a:effectLst/>
            </a:endParaRPr>
          </a:p>
          <a:p>
            <a:pPr marL="0" marR="566420" indent="-228600" fontAlgn="base">
              <a:lnSpc>
                <a:spcPct val="90000"/>
              </a:lnSpc>
              <a:spcBef>
                <a:spcPts val="1335"/>
              </a:spcBef>
              <a:spcAft>
                <a:spcPts val="0"/>
              </a:spcAft>
              <a:buFont typeface="Arial" panose="020B0604020202020204" pitchFamily="34" charset="0"/>
              <a:buChar char="•"/>
            </a:pPr>
            <a:r>
              <a:rPr lang="en-US" dirty="0">
                <a:effectLst/>
              </a:rPr>
              <a:t>As part of their plan for services, do individuals have the opportunity to participate in individual and group outings and activities in the community at the frequency and for the amount of time desired by individuals?</a:t>
            </a:r>
          </a:p>
          <a:p>
            <a:pPr marL="8890" marR="0" indent="-228600" fontAlgn="base">
              <a:lnSpc>
                <a:spcPct val="90000"/>
              </a:lnSpc>
              <a:spcBef>
                <a:spcPts val="1315"/>
              </a:spcBef>
              <a:spcAft>
                <a:spcPts val="0"/>
              </a:spcAft>
              <a:buFont typeface="Arial" panose="020B0604020202020204" pitchFamily="34" charset="0"/>
              <a:buChar char="•"/>
            </a:pPr>
            <a:r>
              <a:rPr lang="en-US" dirty="0">
                <a:effectLst/>
              </a:rPr>
              <a:t>Do the opportunities for community outings and activities include meaningful interaction with individuals not receiving regional center services, not including paid staff or volunteers?</a:t>
            </a:r>
          </a:p>
        </p:txBody>
      </p:sp>
    </p:spTree>
    <p:extLst>
      <p:ext uri="{BB962C8B-B14F-4D97-AF65-F5344CB8AC3E}">
        <p14:creationId xmlns:p14="http://schemas.microsoft.com/office/powerpoint/2010/main" val="355385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C65F2C57-3BEB-4734-BA81-3ADFC54EB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6883" y="549929"/>
            <a:ext cx="3458235" cy="295968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group of people looking at their phones&#10;&#10;Description automatically generated">
            <a:extLst>
              <a:ext uri="{FF2B5EF4-FFF2-40B4-BE49-F238E27FC236}">
                <a16:creationId xmlns:a16="http://schemas.microsoft.com/office/drawing/2014/main" id="{36025690-83E7-7D48-CFE4-225648C90C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050" r="2285" b="-3"/>
          <a:stretch/>
        </p:blipFill>
        <p:spPr>
          <a:xfrm>
            <a:off x="4366882" y="0"/>
            <a:ext cx="3236576" cy="2678356"/>
          </a:xfrm>
          <a:custGeom>
            <a:avLst/>
            <a:gdLst/>
            <a:ahLst/>
            <a:cxnLst/>
            <a:rect l="l" t="t" r="r" b="b"/>
            <a:pathLst>
              <a:path w="3236576" h="2678356">
                <a:moveTo>
                  <a:pt x="1852211" y="0"/>
                </a:moveTo>
                <a:cubicBezTo>
                  <a:pt x="2065020" y="0"/>
                  <a:pt x="2260881" y="36024"/>
                  <a:pt x="2434448" y="106974"/>
                </a:cubicBezTo>
                <a:cubicBezTo>
                  <a:pt x="2597110" y="173517"/>
                  <a:pt x="2739977" y="270643"/>
                  <a:pt x="2859090" y="395597"/>
                </a:cubicBezTo>
                <a:cubicBezTo>
                  <a:pt x="3102529" y="651072"/>
                  <a:pt x="3236576" y="1014131"/>
                  <a:pt x="3236576" y="1417925"/>
                </a:cubicBezTo>
                <a:cubicBezTo>
                  <a:pt x="3236576" y="1579026"/>
                  <a:pt x="3184694" y="1708324"/>
                  <a:pt x="3068427" y="1837191"/>
                </a:cubicBezTo>
                <a:cubicBezTo>
                  <a:pt x="2946813" y="1971994"/>
                  <a:pt x="2764077" y="2096154"/>
                  <a:pt x="2570578" y="2227590"/>
                </a:cubicBezTo>
                <a:cubicBezTo>
                  <a:pt x="2534878" y="2251811"/>
                  <a:pt x="2497998" y="2276888"/>
                  <a:pt x="2461118" y="2302270"/>
                </a:cubicBezTo>
                <a:cubicBezTo>
                  <a:pt x="2131001" y="2529427"/>
                  <a:pt x="1890063" y="2678356"/>
                  <a:pt x="1561683" y="2678356"/>
                </a:cubicBezTo>
                <a:cubicBezTo>
                  <a:pt x="1061333" y="2678356"/>
                  <a:pt x="706977" y="2495543"/>
                  <a:pt x="376860" y="2067039"/>
                </a:cubicBezTo>
                <a:cubicBezTo>
                  <a:pt x="333659" y="2010953"/>
                  <a:pt x="291432" y="1959945"/>
                  <a:pt x="250592" y="1910648"/>
                </a:cubicBezTo>
                <a:cubicBezTo>
                  <a:pt x="81332" y="1706243"/>
                  <a:pt x="0" y="1599944"/>
                  <a:pt x="0" y="1417925"/>
                </a:cubicBezTo>
                <a:cubicBezTo>
                  <a:pt x="0" y="1237191"/>
                  <a:pt x="50979" y="1058657"/>
                  <a:pt x="151411" y="887282"/>
                </a:cubicBezTo>
                <a:cubicBezTo>
                  <a:pt x="249689" y="719635"/>
                  <a:pt x="390195" y="566180"/>
                  <a:pt x="568972" y="431316"/>
                </a:cubicBezTo>
                <a:cubicBezTo>
                  <a:pt x="744691" y="298716"/>
                  <a:pt x="953401" y="189359"/>
                  <a:pt x="1172669" y="115107"/>
                </a:cubicBezTo>
                <a:cubicBezTo>
                  <a:pt x="1397840" y="38716"/>
                  <a:pt x="1626554" y="0"/>
                  <a:pt x="1852211" y="0"/>
                </a:cubicBezTo>
                <a:close/>
              </a:path>
            </a:pathLst>
          </a:custGeom>
        </p:spPr>
      </p:pic>
      <p:sp>
        <p:nvSpPr>
          <p:cNvPr id="25" name="Freeform: Shape 24">
            <a:extLst>
              <a:ext uri="{FF2B5EF4-FFF2-40B4-BE49-F238E27FC236}">
                <a16:creationId xmlns:a16="http://schemas.microsoft.com/office/drawing/2014/main" id="{9B5838CB-913A-4D5B-ABB5-CA9EF152E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7712" y="665806"/>
            <a:ext cx="3236576" cy="2678356"/>
          </a:xfrm>
          <a:custGeom>
            <a:avLst/>
            <a:gdLst>
              <a:gd name="connsiteX0" fmla="*/ 1827004 w 3236576"/>
              <a:gd name="connsiteY0" fmla="*/ 92602 h 2678356"/>
              <a:gd name="connsiteX1" fmla="*/ 1197590 w 3236576"/>
              <a:gd name="connsiteY1" fmla="*/ 199218 h 2678356"/>
              <a:gd name="connsiteX2" fmla="*/ 638426 w 3236576"/>
              <a:gd name="connsiteY2" fmla="*/ 492101 h 2678356"/>
              <a:gd name="connsiteX3" fmla="*/ 251668 w 3236576"/>
              <a:gd name="connsiteY3" fmla="*/ 914431 h 2678356"/>
              <a:gd name="connsiteX4" fmla="*/ 111426 w 3236576"/>
              <a:gd name="connsiteY4" fmla="*/ 1405930 h 2678356"/>
              <a:gd name="connsiteX5" fmla="*/ 343532 w 3236576"/>
              <a:gd name="connsiteY5" fmla="*/ 1862306 h 2678356"/>
              <a:gd name="connsiteX6" fmla="*/ 460486 w 3236576"/>
              <a:gd name="connsiteY6" fmla="*/ 2007161 h 2678356"/>
              <a:gd name="connsiteX7" fmla="*/ 1557908 w 3236576"/>
              <a:gd name="connsiteY7" fmla="*/ 2573382 h 2678356"/>
              <a:gd name="connsiteX8" fmla="*/ 2390993 w 3236576"/>
              <a:gd name="connsiteY8" fmla="*/ 2225039 h 2678356"/>
              <a:gd name="connsiteX9" fmla="*/ 2492379 w 3236576"/>
              <a:gd name="connsiteY9" fmla="*/ 2155868 h 2678356"/>
              <a:gd name="connsiteX10" fmla="*/ 2953503 w 3236576"/>
              <a:gd name="connsiteY10" fmla="*/ 1794268 h 2678356"/>
              <a:gd name="connsiteX11" fmla="*/ 3109248 w 3236576"/>
              <a:gd name="connsiteY11" fmla="*/ 1405930 h 2678356"/>
              <a:gd name="connsiteX12" fmla="*/ 2759609 w 3236576"/>
              <a:gd name="connsiteY12" fmla="*/ 459017 h 2678356"/>
              <a:gd name="connsiteX13" fmla="*/ 2366291 w 3236576"/>
              <a:gd name="connsiteY13" fmla="*/ 191684 h 2678356"/>
              <a:gd name="connsiteX14" fmla="*/ 1827004 w 3236576"/>
              <a:gd name="connsiteY14" fmla="*/ 92602 h 2678356"/>
              <a:gd name="connsiteX15" fmla="*/ 1852211 w 3236576"/>
              <a:gd name="connsiteY15" fmla="*/ 0 h 2678356"/>
              <a:gd name="connsiteX16" fmla="*/ 2434448 w 3236576"/>
              <a:gd name="connsiteY16" fmla="*/ 106974 h 2678356"/>
              <a:gd name="connsiteX17" fmla="*/ 2859090 w 3236576"/>
              <a:gd name="connsiteY17" fmla="*/ 395597 h 2678356"/>
              <a:gd name="connsiteX18" fmla="*/ 3236576 w 3236576"/>
              <a:gd name="connsiteY18" fmla="*/ 1417925 h 2678356"/>
              <a:gd name="connsiteX19" fmla="*/ 3068427 w 3236576"/>
              <a:gd name="connsiteY19" fmla="*/ 1837191 h 2678356"/>
              <a:gd name="connsiteX20" fmla="*/ 2570578 w 3236576"/>
              <a:gd name="connsiteY20" fmla="*/ 2227590 h 2678356"/>
              <a:gd name="connsiteX21" fmla="*/ 2461118 w 3236576"/>
              <a:gd name="connsiteY21" fmla="*/ 2302270 h 2678356"/>
              <a:gd name="connsiteX22" fmla="*/ 1561683 w 3236576"/>
              <a:gd name="connsiteY22" fmla="*/ 2678356 h 2678356"/>
              <a:gd name="connsiteX23" fmla="*/ 376860 w 3236576"/>
              <a:gd name="connsiteY23" fmla="*/ 2067039 h 2678356"/>
              <a:gd name="connsiteX24" fmla="*/ 250592 w 3236576"/>
              <a:gd name="connsiteY24" fmla="*/ 1910648 h 2678356"/>
              <a:gd name="connsiteX25" fmla="*/ 0 w 3236576"/>
              <a:gd name="connsiteY25" fmla="*/ 1417925 h 2678356"/>
              <a:gd name="connsiteX26" fmla="*/ 151411 w 3236576"/>
              <a:gd name="connsiteY26" fmla="*/ 887282 h 2678356"/>
              <a:gd name="connsiteX27" fmla="*/ 568972 w 3236576"/>
              <a:gd name="connsiteY27" fmla="*/ 431316 h 2678356"/>
              <a:gd name="connsiteX28" fmla="*/ 1172669 w 3236576"/>
              <a:gd name="connsiteY28" fmla="*/ 115107 h 2678356"/>
              <a:gd name="connsiteX29" fmla="*/ 1852211 w 3236576"/>
              <a:gd name="connsiteY29" fmla="*/ 0 h 267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36576" h="2678356">
                <a:moveTo>
                  <a:pt x="1827004" y="92602"/>
                </a:moveTo>
                <a:cubicBezTo>
                  <a:pt x="1617993" y="92602"/>
                  <a:pt x="1406151" y="128462"/>
                  <a:pt x="1197590" y="199218"/>
                </a:cubicBezTo>
                <a:cubicBezTo>
                  <a:pt x="994497" y="267993"/>
                  <a:pt x="801183" y="369283"/>
                  <a:pt x="638426" y="492101"/>
                </a:cubicBezTo>
                <a:cubicBezTo>
                  <a:pt x="472837" y="617016"/>
                  <a:pt x="342696" y="759151"/>
                  <a:pt x="251668" y="914431"/>
                </a:cubicBezTo>
                <a:cubicBezTo>
                  <a:pt x="158645" y="1073165"/>
                  <a:pt x="111426" y="1238528"/>
                  <a:pt x="111426" y="1405930"/>
                </a:cubicBezTo>
                <a:cubicBezTo>
                  <a:pt x="111426" y="1574522"/>
                  <a:pt x="186758" y="1672980"/>
                  <a:pt x="343532" y="1862306"/>
                </a:cubicBezTo>
                <a:cubicBezTo>
                  <a:pt x="381359" y="1907967"/>
                  <a:pt x="420472" y="1955212"/>
                  <a:pt x="460486" y="2007161"/>
                </a:cubicBezTo>
                <a:cubicBezTo>
                  <a:pt x="766251" y="2404054"/>
                  <a:pt x="1094467" y="2573382"/>
                  <a:pt x="1557908" y="2573382"/>
                </a:cubicBezTo>
                <a:cubicBezTo>
                  <a:pt x="1862063" y="2573382"/>
                  <a:pt x="2085228" y="2435439"/>
                  <a:pt x="2390993" y="2225039"/>
                </a:cubicBezTo>
                <a:cubicBezTo>
                  <a:pt x="2425153" y="2201529"/>
                  <a:pt x="2459313" y="2178302"/>
                  <a:pt x="2492379" y="2155868"/>
                </a:cubicBezTo>
                <a:cubicBezTo>
                  <a:pt x="2671604" y="2034127"/>
                  <a:pt x="2840860" y="1919127"/>
                  <a:pt x="2953503" y="1794268"/>
                </a:cubicBezTo>
                <a:cubicBezTo>
                  <a:pt x="3061193" y="1674907"/>
                  <a:pt x="3109248" y="1555147"/>
                  <a:pt x="3109248" y="1405930"/>
                </a:cubicBezTo>
                <a:cubicBezTo>
                  <a:pt x="3109248" y="1031923"/>
                  <a:pt x="2985089" y="695646"/>
                  <a:pt x="2759609" y="459017"/>
                </a:cubicBezTo>
                <a:cubicBezTo>
                  <a:pt x="2649282" y="343280"/>
                  <a:pt x="2516954" y="253319"/>
                  <a:pt x="2366291" y="191684"/>
                </a:cubicBezTo>
                <a:cubicBezTo>
                  <a:pt x="2205527" y="125969"/>
                  <a:pt x="2024114" y="92602"/>
                  <a:pt x="1827004" y="92602"/>
                </a:cubicBezTo>
                <a:close/>
                <a:moveTo>
                  <a:pt x="1852211" y="0"/>
                </a:moveTo>
                <a:cubicBezTo>
                  <a:pt x="2065020" y="0"/>
                  <a:pt x="2260881" y="36024"/>
                  <a:pt x="2434448" y="106974"/>
                </a:cubicBezTo>
                <a:cubicBezTo>
                  <a:pt x="2597110" y="173517"/>
                  <a:pt x="2739977" y="270643"/>
                  <a:pt x="2859090" y="395597"/>
                </a:cubicBezTo>
                <a:cubicBezTo>
                  <a:pt x="3102529" y="651072"/>
                  <a:pt x="3236576" y="1014131"/>
                  <a:pt x="3236576" y="1417925"/>
                </a:cubicBezTo>
                <a:cubicBezTo>
                  <a:pt x="3236576" y="1579026"/>
                  <a:pt x="3184694" y="1708324"/>
                  <a:pt x="3068427" y="1837191"/>
                </a:cubicBezTo>
                <a:cubicBezTo>
                  <a:pt x="2946813" y="1971994"/>
                  <a:pt x="2764077" y="2096154"/>
                  <a:pt x="2570578" y="2227590"/>
                </a:cubicBezTo>
                <a:cubicBezTo>
                  <a:pt x="2534878" y="2251811"/>
                  <a:pt x="2497998" y="2276888"/>
                  <a:pt x="2461118" y="2302270"/>
                </a:cubicBezTo>
                <a:cubicBezTo>
                  <a:pt x="2131001" y="2529427"/>
                  <a:pt x="1890063" y="2678356"/>
                  <a:pt x="1561683" y="2678356"/>
                </a:cubicBezTo>
                <a:cubicBezTo>
                  <a:pt x="1061333" y="2678356"/>
                  <a:pt x="706977" y="2495543"/>
                  <a:pt x="376860" y="2067039"/>
                </a:cubicBezTo>
                <a:cubicBezTo>
                  <a:pt x="333659" y="2010953"/>
                  <a:pt x="291432" y="1959945"/>
                  <a:pt x="250592" y="1910648"/>
                </a:cubicBezTo>
                <a:cubicBezTo>
                  <a:pt x="81332" y="1706243"/>
                  <a:pt x="0" y="1599944"/>
                  <a:pt x="0" y="1417925"/>
                </a:cubicBezTo>
                <a:cubicBezTo>
                  <a:pt x="0" y="1237191"/>
                  <a:pt x="50979" y="1058657"/>
                  <a:pt x="151411" y="887282"/>
                </a:cubicBezTo>
                <a:cubicBezTo>
                  <a:pt x="249689" y="719635"/>
                  <a:pt x="390195" y="566180"/>
                  <a:pt x="568972" y="431316"/>
                </a:cubicBezTo>
                <a:cubicBezTo>
                  <a:pt x="744691" y="298716"/>
                  <a:pt x="953401" y="189359"/>
                  <a:pt x="1172669" y="115107"/>
                </a:cubicBezTo>
                <a:cubicBezTo>
                  <a:pt x="1397840" y="38716"/>
                  <a:pt x="1626554" y="0"/>
                  <a:pt x="1852211"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E7C99DF-827B-A674-FEA8-61B2E186340F}"/>
              </a:ext>
            </a:extLst>
          </p:cNvPr>
          <p:cNvSpPr txBox="1"/>
          <p:nvPr/>
        </p:nvSpPr>
        <p:spPr>
          <a:xfrm>
            <a:off x="102871" y="2678356"/>
            <a:ext cx="12191694" cy="4179643"/>
          </a:xfrm>
          <a:prstGeom prst="rect">
            <a:avLst/>
          </a:prstGeom>
        </p:spPr>
        <p:txBody>
          <a:bodyPr vert="horz" lIns="91440" tIns="45720" rIns="91440" bIns="45720" rtlCol="0">
            <a:normAutofit fontScale="92500" lnSpcReduction="20000"/>
          </a:bodyPr>
          <a:lstStyle/>
          <a:p>
            <a:pPr marL="8890" indent="-228600" algn="ctr" fontAlgn="base">
              <a:lnSpc>
                <a:spcPct val="90000"/>
              </a:lnSpc>
              <a:spcBef>
                <a:spcPts val="1315"/>
              </a:spcBef>
              <a:buFont typeface="Arial" panose="020B0604020202020204" pitchFamily="34" charset="0"/>
              <a:buChar char="•"/>
            </a:pPr>
            <a:r>
              <a:rPr lang="en-US" sz="2800" b="1" u="sng" dirty="0">
                <a:effectLst/>
              </a:rPr>
              <a:t>Federal Requirement #1: Access to the Community</a:t>
            </a:r>
            <a:endParaRPr lang="en-US" sz="2800" dirty="0">
              <a:effectLst/>
            </a:endParaRPr>
          </a:p>
          <a:p>
            <a:pPr marR="0" indent="-228600" algn="ctr" fontAlgn="base">
              <a:lnSpc>
                <a:spcPct val="90000"/>
              </a:lnSpc>
              <a:spcBef>
                <a:spcPts val="1315"/>
              </a:spcBef>
              <a:spcAft>
                <a:spcPts val="0"/>
              </a:spcAft>
              <a:buFont typeface="Arial" panose="020B0604020202020204" pitchFamily="34" charset="0"/>
              <a:buChar char="•"/>
            </a:pPr>
            <a:endParaRPr lang="en-US" sz="2800" dirty="0">
              <a:effectLst/>
            </a:endParaRPr>
          </a:p>
          <a:p>
            <a:pPr marL="8890" marR="0" indent="-228600" algn="ctr" fontAlgn="base">
              <a:lnSpc>
                <a:spcPct val="90000"/>
              </a:lnSpc>
              <a:spcBef>
                <a:spcPts val="1315"/>
              </a:spcBef>
              <a:spcAft>
                <a:spcPts val="0"/>
              </a:spcAft>
              <a:buFont typeface="Arial" panose="020B0604020202020204" pitchFamily="34" charset="0"/>
              <a:buChar char="•"/>
            </a:pPr>
            <a:r>
              <a:rPr lang="en-US" sz="2800" dirty="0">
                <a:effectLst/>
              </a:rPr>
              <a:t>If individuals want to seek paid employment, do they have access to competitive integrated employment opportunities? </a:t>
            </a:r>
          </a:p>
          <a:p>
            <a:pPr marL="8890" marR="191770" indent="-228600" algn="ctr" fontAlgn="base">
              <a:lnSpc>
                <a:spcPct val="90000"/>
              </a:lnSpc>
              <a:spcBef>
                <a:spcPts val="1335"/>
              </a:spcBef>
              <a:spcAft>
                <a:spcPts val="0"/>
              </a:spcAft>
              <a:buFont typeface="Arial" panose="020B0604020202020204" pitchFamily="34" charset="0"/>
              <a:buChar char="•"/>
            </a:pPr>
            <a:r>
              <a:rPr lang="en-US" sz="2800" dirty="0">
                <a:effectLst/>
              </a:rPr>
              <a:t>Do individuals have the choice to receive related personal services in the community (rather than on site) based on their needs, preferences and abilities to the same degree as individuals not receiving regional center services?</a:t>
            </a:r>
          </a:p>
          <a:p>
            <a:pPr marL="8890" marR="85090" indent="-228600" algn="ctr" fontAlgn="base">
              <a:lnSpc>
                <a:spcPct val="90000"/>
              </a:lnSpc>
              <a:spcBef>
                <a:spcPts val="1195"/>
              </a:spcBef>
              <a:spcAft>
                <a:spcPts val="0"/>
              </a:spcAft>
              <a:buFont typeface="Arial" panose="020B0604020202020204" pitchFamily="34" charset="0"/>
              <a:buChar char="•"/>
            </a:pPr>
            <a:r>
              <a:rPr lang="en-US" sz="2800" dirty="0">
                <a:effectLst/>
              </a:rPr>
              <a:t>Do individuals have access to transportation options, including public transportation, family/friends/and volunteer organizations that promote ease of use and optimize individuals' independence, per their individual program plan?</a:t>
            </a:r>
          </a:p>
          <a:p>
            <a:pPr marL="12065" marR="0" indent="-228600" algn="ctr" fontAlgn="base">
              <a:lnSpc>
                <a:spcPct val="90000"/>
              </a:lnSpc>
              <a:spcBef>
                <a:spcPts val="0"/>
              </a:spcBef>
              <a:spcAft>
                <a:spcPts val="0"/>
              </a:spcAft>
              <a:buFont typeface="Arial" panose="020B0604020202020204" pitchFamily="34" charset="0"/>
              <a:buChar char="•"/>
            </a:pPr>
            <a:r>
              <a:rPr lang="en-US" sz="2800" dirty="0">
                <a:effectLst/>
              </a:rPr>
              <a:t>Do individuals have the option to control their personal resources, if applicable</a:t>
            </a:r>
            <a:r>
              <a:rPr lang="en-US" sz="800" dirty="0">
                <a:effectLst/>
              </a:rPr>
              <a:t>?</a:t>
            </a:r>
          </a:p>
        </p:txBody>
      </p:sp>
    </p:spTree>
    <p:extLst>
      <p:ext uri="{BB962C8B-B14F-4D97-AF65-F5344CB8AC3E}">
        <p14:creationId xmlns:p14="http://schemas.microsoft.com/office/powerpoint/2010/main" val="108818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6DB3E4C6-5E30-DE60-0310-6CA2DD6FC005}"/>
              </a:ext>
            </a:extLst>
          </p:cNvPr>
          <p:cNvSpPr txBox="1"/>
          <p:nvPr/>
        </p:nvSpPr>
        <p:spPr>
          <a:xfrm>
            <a:off x="838200" y="92596"/>
            <a:ext cx="5905500" cy="6084367"/>
          </a:xfrm>
          <a:prstGeom prst="rect">
            <a:avLst/>
          </a:prstGeom>
        </p:spPr>
        <p:txBody>
          <a:bodyPr vert="horz" lIns="91440" tIns="45720" rIns="91440" bIns="45720" rtlCol="0">
            <a:noAutofit/>
          </a:bodyPr>
          <a:lstStyle/>
          <a:p>
            <a:pPr marL="8890" marR="0" indent="-228600" fontAlgn="base">
              <a:lnSpc>
                <a:spcPct val="90000"/>
              </a:lnSpc>
              <a:spcBef>
                <a:spcPts val="0"/>
              </a:spcBef>
              <a:spcAft>
                <a:spcPts val="0"/>
              </a:spcAft>
              <a:buFont typeface="Arial" panose="020B0604020202020204" pitchFamily="34" charset="0"/>
              <a:buChar char="•"/>
            </a:pPr>
            <a:r>
              <a:rPr lang="en-US" sz="2400" b="1" u="sng" dirty="0">
                <a:effectLst/>
              </a:rPr>
              <a:t>Federal Requirement #2: Choice of Setting</a:t>
            </a:r>
            <a:endParaRPr lang="en-US" sz="2400" dirty="0">
              <a:effectLst/>
            </a:endParaRPr>
          </a:p>
          <a:p>
            <a:pPr marL="0" marR="188595" indent="-228600" fontAlgn="base">
              <a:lnSpc>
                <a:spcPct val="90000"/>
              </a:lnSpc>
              <a:spcBef>
                <a:spcPts val="1290"/>
              </a:spcBef>
              <a:spcAft>
                <a:spcPts val="0"/>
              </a:spcAft>
              <a:buFont typeface="Arial" panose="020B0604020202020204" pitchFamily="34" charset="0"/>
              <a:buChar char="•"/>
            </a:pPr>
            <a:r>
              <a:rPr lang="en-US" sz="2400" b="1" dirty="0">
                <a:effectLst/>
              </a:rPr>
              <a:t>The setting/service is selected by the individual from among various options, including non-disability specific options and an option for a private room in a residential setting. The options are identified and documented in the Individual Program Plan and are based on the individual's needs, preferences, and, for residential settings, resources available for room and board.</a:t>
            </a:r>
            <a:endParaRPr lang="en-US" sz="2400" dirty="0">
              <a:effectLst/>
            </a:endParaRPr>
          </a:p>
          <a:p>
            <a:pPr marL="15240" marR="54610" indent="-228600" fontAlgn="base">
              <a:lnSpc>
                <a:spcPct val="90000"/>
              </a:lnSpc>
              <a:spcBef>
                <a:spcPts val="1215"/>
              </a:spcBef>
              <a:spcAft>
                <a:spcPts val="0"/>
              </a:spcAft>
              <a:buFont typeface="Arial" panose="020B0604020202020204" pitchFamily="34" charset="0"/>
              <a:buChar char="•"/>
            </a:pPr>
            <a:r>
              <a:rPr lang="en-US" sz="2400" dirty="0">
                <a:effectLst/>
              </a:rPr>
              <a:t>Does the provider have a current regional center Individual Program Plan (IPP) on file for all individuals?</a:t>
            </a:r>
          </a:p>
          <a:p>
            <a:pPr marL="15240" marR="54610" indent="-228600" fontAlgn="base">
              <a:lnSpc>
                <a:spcPct val="90000"/>
              </a:lnSpc>
              <a:spcBef>
                <a:spcPts val="1215"/>
              </a:spcBef>
              <a:spcAft>
                <a:spcPts val="0"/>
              </a:spcAft>
              <a:buFont typeface="Arial" panose="020B0604020202020204" pitchFamily="34" charset="0"/>
              <a:buChar char="•"/>
            </a:pPr>
            <a:r>
              <a:rPr lang="en-US" sz="2400" dirty="0">
                <a:effectLst/>
              </a:rPr>
              <a:t>Does everyone's IPP document the different options that were considered prior to selecting this service and that the current provider selected was based on the individual needs and preferences?</a:t>
            </a:r>
          </a:p>
          <a:p>
            <a:pPr marR="0" indent="-228600" fontAlgn="base">
              <a:lnSpc>
                <a:spcPct val="90000"/>
              </a:lnSpc>
              <a:spcBef>
                <a:spcPts val="1145"/>
              </a:spcBef>
              <a:spcAft>
                <a:spcPts val="0"/>
              </a:spcAft>
              <a:buFont typeface="Arial" panose="020B0604020202020204" pitchFamily="34" charset="0"/>
              <a:buChar char="•"/>
            </a:pPr>
            <a:r>
              <a:rPr lang="en-US" sz="2400" dirty="0">
                <a:effectLst/>
              </a:rPr>
              <a:t> </a:t>
            </a:r>
          </a:p>
        </p:txBody>
      </p:sp>
      <p:pic>
        <p:nvPicPr>
          <p:cNvPr id="4" name="Picture 3" descr="A couple of cartoon characters with text&#10;&#10;Description automatically generated">
            <a:extLst>
              <a:ext uri="{FF2B5EF4-FFF2-40B4-BE49-F238E27FC236}">
                <a16:creationId xmlns:a16="http://schemas.microsoft.com/office/drawing/2014/main" id="{0DEC4338-B87D-D8A0-FF69-DB3ACEF926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33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2A7F12D8-A9A5-6E0C-7E24-F332E91B1C24}"/>
              </a:ext>
            </a:extLst>
          </p:cNvPr>
          <p:cNvSpPr txBox="1"/>
          <p:nvPr/>
        </p:nvSpPr>
        <p:spPr>
          <a:xfrm>
            <a:off x="838200" y="381212"/>
            <a:ext cx="6728460" cy="5795751"/>
          </a:xfrm>
          <a:prstGeom prst="rect">
            <a:avLst/>
          </a:prstGeom>
        </p:spPr>
        <p:txBody>
          <a:bodyPr vert="horz" lIns="91440" tIns="45720" rIns="91440" bIns="45720" rtlCol="0">
            <a:normAutofit/>
          </a:bodyPr>
          <a:lstStyle/>
          <a:p>
            <a:pPr marL="8890" marR="0" indent="-228600" fontAlgn="base">
              <a:lnSpc>
                <a:spcPct val="90000"/>
              </a:lnSpc>
              <a:spcBef>
                <a:spcPts val="0"/>
              </a:spcBef>
              <a:spcAft>
                <a:spcPts val="0"/>
              </a:spcAft>
              <a:buFont typeface="Arial" panose="020B0604020202020204" pitchFamily="34" charset="0"/>
              <a:buChar char="•"/>
            </a:pPr>
            <a:r>
              <a:rPr lang="en-US" sz="2400" b="1" u="sng" dirty="0">
                <a:effectLst/>
              </a:rPr>
              <a:t>Federal Requirement #3: Right to be Treated Well</a:t>
            </a:r>
            <a:endParaRPr lang="en-US" sz="2400" dirty="0">
              <a:effectLst/>
            </a:endParaRPr>
          </a:p>
          <a:p>
            <a:pPr marL="0" marR="30480" indent="-228600" fontAlgn="base">
              <a:lnSpc>
                <a:spcPct val="90000"/>
              </a:lnSpc>
              <a:spcBef>
                <a:spcPts val="1315"/>
              </a:spcBef>
              <a:spcAft>
                <a:spcPts val="0"/>
              </a:spcAft>
              <a:buFont typeface="Arial" panose="020B0604020202020204" pitchFamily="34" charset="0"/>
              <a:buChar char="•"/>
            </a:pPr>
            <a:r>
              <a:rPr lang="en-US" sz="2400" b="1" dirty="0">
                <a:effectLst/>
              </a:rPr>
              <a:t>The setting/service ensures an individual's rights of privacy, dignity, respect, and freedom from coercion and restraint.</a:t>
            </a:r>
            <a:endParaRPr lang="en-US" sz="2400" dirty="0">
              <a:effectLst/>
            </a:endParaRPr>
          </a:p>
          <a:p>
            <a:pPr marL="15240" marR="91440" indent="-228600" fontAlgn="base">
              <a:lnSpc>
                <a:spcPct val="90000"/>
              </a:lnSpc>
              <a:spcBef>
                <a:spcPts val="1265"/>
              </a:spcBef>
              <a:spcAft>
                <a:spcPts val="0"/>
              </a:spcAft>
              <a:buFont typeface="Arial" panose="020B0604020202020204" pitchFamily="34" charset="0"/>
              <a:buChar char="•"/>
            </a:pPr>
            <a:r>
              <a:rPr lang="en-US" sz="2400" dirty="0">
                <a:effectLst/>
              </a:rPr>
              <a:t>Does the provider inform individuals, in a manner they can understand, of their rights to privacy, dignity, respect, and freedom from coercion and restraint?</a:t>
            </a:r>
          </a:p>
          <a:p>
            <a:pPr marL="15240" marR="91440" indent="-228600" fontAlgn="base">
              <a:lnSpc>
                <a:spcPct val="90000"/>
              </a:lnSpc>
              <a:spcBef>
                <a:spcPts val="1265"/>
              </a:spcBef>
              <a:spcAft>
                <a:spcPts val="0"/>
              </a:spcAft>
              <a:buFont typeface="Arial" panose="020B0604020202020204" pitchFamily="34" charset="0"/>
              <a:buChar char="•"/>
            </a:pPr>
            <a:r>
              <a:rPr lang="en-US" sz="2400" dirty="0">
                <a:effectLst/>
              </a:rPr>
              <a:t>Does the provider have policies and procedures that address individuals' rights of privacy, dignity, respect, and freedom from coercion and restraint?</a:t>
            </a:r>
          </a:p>
          <a:p>
            <a:pPr marL="15240" marR="146050" indent="-228600" fontAlgn="base">
              <a:lnSpc>
                <a:spcPct val="90000"/>
              </a:lnSpc>
              <a:spcBef>
                <a:spcPts val="1265"/>
              </a:spcBef>
              <a:spcAft>
                <a:spcPts val="0"/>
              </a:spcAft>
              <a:buFont typeface="Arial" panose="020B0604020202020204" pitchFamily="34" charset="0"/>
              <a:buChar char="•"/>
            </a:pPr>
            <a:r>
              <a:rPr lang="en-US" sz="2400" dirty="0">
                <a:effectLst/>
              </a:rPr>
              <a:t>Does the provider conduct communications, both verbal and written, about an individual's personal information in a manner that ensures privacy and confidentiality</a:t>
            </a:r>
            <a:r>
              <a:rPr lang="en-US" sz="2000" dirty="0">
                <a:effectLst/>
              </a:rPr>
              <a:t>?</a:t>
            </a:r>
          </a:p>
        </p:txBody>
      </p:sp>
      <p:pic>
        <p:nvPicPr>
          <p:cNvPr id="4" name="Picture 3" descr="A person smiling at a news conference&#10;&#10;Description automatically generated">
            <a:extLst>
              <a:ext uri="{FF2B5EF4-FFF2-40B4-BE49-F238E27FC236}">
                <a16:creationId xmlns:a16="http://schemas.microsoft.com/office/drawing/2014/main" id="{2EA4C217-8D71-1F0A-5CD4-1175CD34DA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125" r="-2" b="26123"/>
          <a:stretch/>
        </p:blipFill>
        <p:spPr>
          <a:xfrm>
            <a:off x="7920989" y="1825624"/>
            <a:ext cx="3432809" cy="401874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D196AB-3A80-6382-08A9-C5A797DB6E43}"/>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stock_photo/2724577476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0591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66D3108-59F1-53D8-43EA-4A1EBA58398F}"/>
              </a:ext>
            </a:extLst>
          </p:cNvPr>
          <p:cNvSpPr txBox="1"/>
          <p:nvPr/>
        </p:nvSpPr>
        <p:spPr>
          <a:xfrm>
            <a:off x="4949190" y="274320"/>
            <a:ext cx="6599342" cy="6583680"/>
          </a:xfrm>
          <a:prstGeom prst="rect">
            <a:avLst/>
          </a:prstGeom>
        </p:spPr>
        <p:txBody>
          <a:bodyPr vert="horz" lIns="91440" tIns="45720" rIns="91440" bIns="45720" rtlCol="0">
            <a:normAutofit/>
          </a:bodyPr>
          <a:lstStyle/>
          <a:p>
            <a:pPr marL="12065" indent="-228600" fontAlgn="base">
              <a:lnSpc>
                <a:spcPct val="90000"/>
              </a:lnSpc>
              <a:spcBef>
                <a:spcPts val="1315"/>
              </a:spcBef>
              <a:buFont typeface="Arial" panose="020B0604020202020204" pitchFamily="34" charset="0"/>
              <a:buChar char="•"/>
            </a:pPr>
            <a:r>
              <a:rPr lang="en-US" sz="2400" b="1" u="sng" dirty="0">
                <a:effectLst/>
              </a:rPr>
              <a:t>Federal Requirement #3: Right to be Treated Well</a:t>
            </a:r>
            <a:endParaRPr lang="en-US" sz="2400" dirty="0">
              <a:effectLst/>
            </a:endParaRPr>
          </a:p>
          <a:p>
            <a:pPr marR="0" indent="-228600" fontAlgn="base">
              <a:lnSpc>
                <a:spcPct val="90000"/>
              </a:lnSpc>
              <a:spcBef>
                <a:spcPts val="1315"/>
              </a:spcBef>
              <a:spcAft>
                <a:spcPts val="0"/>
              </a:spcAft>
              <a:buFont typeface="Arial" panose="020B0604020202020204" pitchFamily="34" charset="0"/>
              <a:buChar char="•"/>
            </a:pPr>
            <a:endParaRPr lang="en-US" sz="2400" dirty="0">
              <a:effectLst/>
            </a:endParaRPr>
          </a:p>
          <a:p>
            <a:pPr marL="12065" marR="0" indent="-228600" fontAlgn="base">
              <a:lnSpc>
                <a:spcPct val="90000"/>
              </a:lnSpc>
              <a:spcBef>
                <a:spcPts val="1315"/>
              </a:spcBef>
              <a:spcAft>
                <a:spcPts val="0"/>
              </a:spcAft>
              <a:buFont typeface="Arial" panose="020B0604020202020204" pitchFamily="34" charset="0"/>
              <a:buChar char="•"/>
            </a:pPr>
            <a:r>
              <a:rPr lang="en-US" sz="2400" dirty="0">
                <a:effectLst/>
              </a:rPr>
              <a:t>Does the provider ensure individuals have privacy while using the bathroom and when assisted with personal care?</a:t>
            </a:r>
          </a:p>
          <a:p>
            <a:pPr marL="15240" marR="200660" indent="-228600" fontAlgn="base">
              <a:lnSpc>
                <a:spcPct val="90000"/>
              </a:lnSpc>
              <a:spcBef>
                <a:spcPts val="1315"/>
              </a:spcBef>
              <a:spcAft>
                <a:spcPts val="0"/>
              </a:spcAft>
              <a:buFont typeface="Arial" panose="020B0604020202020204" pitchFamily="34" charset="0"/>
              <a:buChar char="•"/>
            </a:pPr>
            <a:r>
              <a:rPr lang="en-US" sz="2400" dirty="0">
                <a:effectLst/>
              </a:rPr>
              <a:t>Do staff communicate with individuals based on their needs and preferences, including alternative methods of communication where needed (e.g. assistive technology, Braille, large font print, sign language, participants' language, etc.)?</a:t>
            </a:r>
          </a:p>
          <a:p>
            <a:pPr marL="15240" marR="91440" indent="-228600" fontAlgn="base">
              <a:lnSpc>
                <a:spcPct val="90000"/>
              </a:lnSpc>
              <a:spcBef>
                <a:spcPts val="1265"/>
              </a:spcBef>
              <a:spcAft>
                <a:spcPts val="0"/>
              </a:spcAft>
              <a:buFont typeface="Arial" panose="020B0604020202020204" pitchFamily="34" charset="0"/>
              <a:buChar char="•"/>
            </a:pPr>
            <a:r>
              <a:rPr lang="en-US" sz="2400" dirty="0">
                <a:effectLst/>
              </a:rPr>
              <a:t>Are individuals allowed to dress or groom in a manner that is appropriate to the setting while honoring individual choice and life-style preferences?</a:t>
            </a:r>
          </a:p>
          <a:p>
            <a:pPr marL="15240" marR="91440" indent="-228600" fontAlgn="base">
              <a:lnSpc>
                <a:spcPct val="90000"/>
              </a:lnSpc>
              <a:spcBef>
                <a:spcPts val="1265"/>
              </a:spcBef>
              <a:spcAft>
                <a:spcPts val="0"/>
              </a:spcAft>
              <a:buFont typeface="Arial" panose="020B0604020202020204" pitchFamily="34" charset="0"/>
              <a:buChar char="•"/>
            </a:pPr>
            <a:r>
              <a:rPr lang="en-US" sz="2400" dirty="0">
                <a:effectLst/>
              </a:rPr>
              <a:t>Are all individuals able to visit with others in private?</a:t>
            </a:r>
          </a:p>
        </p:txBody>
      </p:sp>
      <p:pic>
        <p:nvPicPr>
          <p:cNvPr id="2" name="Picture 1" descr="A person smiling at camera">
            <a:extLst>
              <a:ext uri="{FF2B5EF4-FFF2-40B4-BE49-F238E27FC236}">
                <a16:creationId xmlns:a16="http://schemas.microsoft.com/office/drawing/2014/main" id="{E5FF3F75-77C6-DA47-898F-478614CC01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436"/>
          <a:stretch/>
        </p:blipFill>
        <p:spPr>
          <a:xfrm>
            <a:off x="1" y="506026"/>
            <a:ext cx="4590660" cy="5299969"/>
          </a:xfrm>
          <a:prstGeom prst="rect">
            <a:avLst/>
          </a:prstGeom>
        </p:spPr>
      </p:pic>
      <p:sp>
        <p:nvSpPr>
          <p:cNvPr id="4" name="TextBox 3">
            <a:extLst>
              <a:ext uri="{FF2B5EF4-FFF2-40B4-BE49-F238E27FC236}">
                <a16:creationId xmlns:a16="http://schemas.microsoft.com/office/drawing/2014/main" id="{73AA4AEF-8978-9948-0A56-BE54AC9D61C4}"/>
              </a:ext>
            </a:extLst>
          </p:cNvPr>
          <p:cNvSpPr txBox="1"/>
          <p:nvPr/>
        </p:nvSpPr>
        <p:spPr>
          <a:xfrm>
            <a:off x="7349777" y="6657945"/>
            <a:ext cx="1101356" cy="415498"/>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www.flickr.com/photos/oscboston/4089151516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77933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person holding a hand&#10;&#10;Description automatically generated">
            <a:extLst>
              <a:ext uri="{FF2B5EF4-FFF2-40B4-BE49-F238E27FC236}">
                <a16:creationId xmlns:a16="http://schemas.microsoft.com/office/drawing/2014/main" id="{4E5F74BD-2DA7-279B-B08A-651ECFF35A2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963" r="11860" b="-1"/>
          <a:stretch/>
        </p:blipFill>
        <p:spPr>
          <a:xfrm>
            <a:off x="21" y="10"/>
            <a:ext cx="529025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AC3BCE26-B6CA-4014-BDDD-5FB1FB790DEC}"/>
              </a:ext>
            </a:extLst>
          </p:cNvPr>
          <p:cNvSpPr txBox="1"/>
          <p:nvPr/>
        </p:nvSpPr>
        <p:spPr>
          <a:xfrm>
            <a:off x="5497831" y="0"/>
            <a:ext cx="6694150" cy="6102688"/>
          </a:xfrm>
          <a:prstGeom prst="rect">
            <a:avLst/>
          </a:prstGeom>
        </p:spPr>
        <p:txBody>
          <a:bodyPr vert="horz" lIns="91440" tIns="45720" rIns="91440" bIns="45720" rtlCol="0">
            <a:normAutofit/>
          </a:bodyPr>
          <a:lstStyle/>
          <a:p>
            <a:pPr marL="8890" marR="661035" indent="-228600" fontAlgn="base">
              <a:lnSpc>
                <a:spcPct val="90000"/>
              </a:lnSpc>
              <a:spcBef>
                <a:spcPts val="1145"/>
              </a:spcBef>
              <a:spcAft>
                <a:spcPts val="0"/>
              </a:spcAft>
              <a:buFont typeface="Arial" panose="020B0604020202020204" pitchFamily="34" charset="0"/>
              <a:buChar char="•"/>
            </a:pPr>
            <a:endParaRPr lang="en-US" sz="1400" dirty="0">
              <a:effectLst/>
            </a:endParaRPr>
          </a:p>
          <a:p>
            <a:pPr marL="8890" marR="661035" indent="-228600" fontAlgn="base">
              <a:lnSpc>
                <a:spcPct val="90000"/>
              </a:lnSpc>
              <a:spcBef>
                <a:spcPts val="1145"/>
              </a:spcBef>
              <a:spcAft>
                <a:spcPts val="0"/>
              </a:spcAft>
              <a:buFont typeface="Arial" panose="020B0604020202020204" pitchFamily="34" charset="0"/>
              <a:buChar char="•"/>
            </a:pPr>
            <a:endParaRPr lang="en-US" sz="1400" dirty="0"/>
          </a:p>
          <a:p>
            <a:pPr marL="8890" marR="661035" indent="-228600" fontAlgn="base">
              <a:lnSpc>
                <a:spcPct val="90000"/>
              </a:lnSpc>
              <a:spcBef>
                <a:spcPts val="1145"/>
              </a:spcBef>
              <a:buFont typeface="Arial" panose="020B0604020202020204" pitchFamily="34" charset="0"/>
              <a:buChar char="•"/>
            </a:pPr>
            <a:r>
              <a:rPr lang="en-US" sz="2400" b="1" u="sng" dirty="0">
                <a:effectLst/>
              </a:rPr>
              <a:t>Federal Requirement #3: Right to be Treated Well</a:t>
            </a:r>
          </a:p>
          <a:p>
            <a:pPr marR="661035" indent="-228600" fontAlgn="base">
              <a:lnSpc>
                <a:spcPct val="90000"/>
              </a:lnSpc>
              <a:spcBef>
                <a:spcPts val="1145"/>
              </a:spcBef>
              <a:buFont typeface="Arial" panose="020B0604020202020204" pitchFamily="34" charset="0"/>
              <a:buChar char="•"/>
            </a:pPr>
            <a:endParaRPr lang="en-US" sz="2400" dirty="0">
              <a:effectLst/>
            </a:endParaRPr>
          </a:p>
          <a:p>
            <a:pPr marL="8890" marR="661035" indent="-228600" fontAlgn="base">
              <a:lnSpc>
                <a:spcPct val="90000"/>
              </a:lnSpc>
              <a:spcBef>
                <a:spcPts val="1145"/>
              </a:spcBef>
              <a:spcAft>
                <a:spcPts val="0"/>
              </a:spcAft>
              <a:buFont typeface="Arial" panose="020B0604020202020204" pitchFamily="34" charset="0"/>
              <a:buChar char="•"/>
            </a:pPr>
            <a:r>
              <a:rPr lang="en-US" sz="2400" dirty="0">
                <a:effectLst/>
              </a:rPr>
              <a:t>Does the facility ensure staff is knowledgeable about the capabilities, preferences, interests, and needs of the individuals they serve?</a:t>
            </a:r>
          </a:p>
          <a:p>
            <a:pPr marL="12065" marR="243840" indent="-228600" fontAlgn="base">
              <a:lnSpc>
                <a:spcPct val="90000"/>
              </a:lnSpc>
              <a:spcBef>
                <a:spcPts val="1265"/>
              </a:spcBef>
              <a:spcAft>
                <a:spcPts val="0"/>
              </a:spcAft>
              <a:buFont typeface="Arial" panose="020B0604020202020204" pitchFamily="34" charset="0"/>
              <a:buChar char="•"/>
            </a:pPr>
            <a:r>
              <a:rPr lang="en-US" sz="2400" dirty="0">
                <a:effectLst/>
              </a:rPr>
              <a:t>Is there a place for individuals to store belongings in a secure manner, e.g., nightstand, lockbox, room, closet?</a:t>
            </a:r>
          </a:p>
          <a:p>
            <a:pPr marL="12065" marR="173355" indent="-228600" fontAlgn="base">
              <a:lnSpc>
                <a:spcPct val="90000"/>
              </a:lnSpc>
              <a:spcBef>
                <a:spcPts val="1315"/>
              </a:spcBef>
              <a:spcAft>
                <a:spcPts val="0"/>
              </a:spcAft>
              <a:buFont typeface="Arial" panose="020B0604020202020204" pitchFamily="34" charset="0"/>
              <a:buChar char="•"/>
            </a:pPr>
            <a:r>
              <a:rPr lang="en-US" sz="2400" dirty="0">
                <a:effectLst/>
              </a:rPr>
              <a:t>Are all individuals able to talk on the phone or comparable technology, text, and read mail/email in private?</a:t>
            </a:r>
          </a:p>
        </p:txBody>
      </p:sp>
      <p:sp>
        <p:nvSpPr>
          <p:cNvPr id="5" name="TextBox 4">
            <a:extLst>
              <a:ext uri="{FF2B5EF4-FFF2-40B4-BE49-F238E27FC236}">
                <a16:creationId xmlns:a16="http://schemas.microsoft.com/office/drawing/2014/main" id="{1CDC1A7E-95C7-0D22-F3D4-66017441AD9E}"/>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ccla.org/2020/01/urgent-can-you-help-us-protect-the-right-to-die-with-dign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93212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apsules and pills inside a glass bowl">
            <a:extLst>
              <a:ext uri="{FF2B5EF4-FFF2-40B4-BE49-F238E27FC236}">
                <a16:creationId xmlns:a16="http://schemas.microsoft.com/office/drawing/2014/main" id="{9DCC0425-08D3-8232-0045-FADDF2E6AAE8}"/>
              </a:ext>
            </a:extLst>
          </p:cNvPr>
          <p:cNvPicPr>
            <a:picLocks noChangeAspect="1"/>
          </p:cNvPicPr>
          <p:nvPr/>
        </p:nvPicPr>
        <p:blipFill rotWithShape="1">
          <a:blip r:embed="rId2"/>
          <a:srcRect t="8073" r="1" b="1"/>
          <a:stretch/>
        </p:blipFill>
        <p:spPr>
          <a:xfrm>
            <a:off x="20" y="10"/>
            <a:ext cx="4457680"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2AF03FB4-0231-2333-09CE-B9CE83B35FC5}"/>
              </a:ext>
            </a:extLst>
          </p:cNvPr>
          <p:cNvSpPr txBox="1"/>
          <p:nvPr/>
        </p:nvSpPr>
        <p:spPr>
          <a:xfrm>
            <a:off x="4869179" y="697230"/>
            <a:ext cx="6811287" cy="5783580"/>
          </a:xfrm>
          <a:prstGeom prst="rect">
            <a:avLst/>
          </a:prstGeom>
        </p:spPr>
        <p:txBody>
          <a:bodyPr vert="horz" lIns="91440" tIns="45720" rIns="91440" bIns="45720" rtlCol="0">
            <a:normAutofit/>
          </a:bodyPr>
          <a:lstStyle/>
          <a:p>
            <a:pPr marL="17780" marR="289560" indent="-228600" fontAlgn="base">
              <a:lnSpc>
                <a:spcPct val="90000"/>
              </a:lnSpc>
              <a:spcBef>
                <a:spcPts val="1265"/>
              </a:spcBef>
              <a:spcAft>
                <a:spcPts val="0"/>
              </a:spcAft>
              <a:buFont typeface="Arial" panose="020B0604020202020204" pitchFamily="34" charset="0"/>
              <a:buChar char="•"/>
            </a:pPr>
            <a:r>
              <a:rPr lang="en-US" sz="2400" dirty="0">
                <a:effectLst/>
              </a:rPr>
              <a:t>Does the provider impose restrictions regarding access within the service location, inside or outside, for individuals or visitors?</a:t>
            </a:r>
          </a:p>
          <a:p>
            <a:pPr marL="24130" marR="0" indent="-228600" fontAlgn="base">
              <a:lnSpc>
                <a:spcPct val="90000"/>
              </a:lnSpc>
              <a:spcBef>
                <a:spcPts val="0"/>
              </a:spcBef>
              <a:spcAft>
                <a:spcPts val="0"/>
              </a:spcAft>
              <a:buFont typeface="Arial" panose="020B0604020202020204" pitchFamily="34" charset="0"/>
              <a:buChar char="•"/>
            </a:pPr>
            <a:r>
              <a:rPr lang="en-US" sz="2400" dirty="0">
                <a:effectLst/>
              </a:rPr>
              <a:t>Does the provider utilize restraints?</a:t>
            </a:r>
          </a:p>
          <a:p>
            <a:pPr marR="0" indent="-228600" fontAlgn="base">
              <a:lnSpc>
                <a:spcPct val="90000"/>
              </a:lnSpc>
              <a:spcBef>
                <a:spcPts val="15"/>
              </a:spcBef>
              <a:spcAft>
                <a:spcPts val="0"/>
              </a:spcAft>
              <a:buFont typeface="Arial" panose="020B0604020202020204" pitchFamily="34" charset="0"/>
              <a:buChar char="•"/>
            </a:pPr>
            <a:r>
              <a:rPr lang="en-US" sz="2400" i="1" dirty="0">
                <a:effectLst/>
              </a:rPr>
              <a:t>Note: "Restraint" means control of the client's behavior or activities through the use of physical or pharmaceutical means other than postural supports. For providers that utilize restraints, acceptable explanations may include identifying policies that require documentation of the use of interventions and/or restraints in the individual program plan, that informed consent prior to the use of restraints has been obtained, or that it is the providers policy to ensure that individual supports and plans to address behavioral needs are specific to the individual and not the same for everyone else in the setting.</a:t>
            </a:r>
            <a:endParaRPr lang="en-US" sz="2400" dirty="0">
              <a:effectLst/>
            </a:endParaRPr>
          </a:p>
        </p:txBody>
      </p:sp>
    </p:spTree>
    <p:extLst>
      <p:ext uri="{BB962C8B-B14F-4D97-AF65-F5344CB8AC3E}">
        <p14:creationId xmlns:p14="http://schemas.microsoft.com/office/powerpoint/2010/main" val="89194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Puzzle pieces">
            <a:extLst>
              <a:ext uri="{FF2B5EF4-FFF2-40B4-BE49-F238E27FC236}">
                <a16:creationId xmlns:a16="http://schemas.microsoft.com/office/drawing/2014/main" id="{B338B120-B0BA-61D1-0757-70F84FBC59D4}"/>
              </a:ext>
            </a:extLst>
          </p:cNvPr>
          <p:cNvPicPr>
            <a:picLocks noChangeAspect="1"/>
          </p:cNvPicPr>
          <p:nvPr/>
        </p:nvPicPr>
        <p:blipFill rotWithShape="1">
          <a:blip r:embed="rId2"/>
          <a:srcRect l="20347" r="12729"/>
          <a:stretch/>
        </p:blipFill>
        <p:spPr>
          <a:xfrm>
            <a:off x="20" y="10"/>
            <a:ext cx="5154909"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AA2FE9E1-1208-3D3C-1430-37006298818B}"/>
              </a:ext>
            </a:extLst>
          </p:cNvPr>
          <p:cNvSpPr txBox="1"/>
          <p:nvPr/>
        </p:nvSpPr>
        <p:spPr>
          <a:xfrm>
            <a:off x="5154929" y="-1"/>
            <a:ext cx="7037071" cy="6102689"/>
          </a:xfrm>
          <a:prstGeom prst="rect">
            <a:avLst/>
          </a:prstGeom>
        </p:spPr>
        <p:txBody>
          <a:bodyPr vert="horz" lIns="91440" tIns="45720" rIns="91440" bIns="45720" rtlCol="0">
            <a:noAutofit/>
          </a:bodyPr>
          <a:lstStyle/>
          <a:p>
            <a:pPr marL="8890" marR="0" indent="-228600" fontAlgn="base">
              <a:lnSpc>
                <a:spcPct val="90000"/>
              </a:lnSpc>
              <a:spcBef>
                <a:spcPts val="0"/>
              </a:spcBef>
              <a:spcAft>
                <a:spcPts val="0"/>
              </a:spcAft>
              <a:buFont typeface="Arial" panose="020B0604020202020204" pitchFamily="34" charset="0"/>
              <a:buChar char="•"/>
            </a:pPr>
            <a:r>
              <a:rPr lang="en-US" sz="2000" b="1" u="sng" dirty="0">
                <a:effectLst/>
              </a:rPr>
              <a:t>Federal Requirement #4: Independence</a:t>
            </a:r>
            <a:endParaRPr lang="en-US" sz="2000" dirty="0">
              <a:effectLst/>
            </a:endParaRPr>
          </a:p>
          <a:p>
            <a:pPr marL="0" marR="161290" indent="-228600" fontAlgn="base">
              <a:lnSpc>
                <a:spcPct val="90000"/>
              </a:lnSpc>
              <a:spcBef>
                <a:spcPts val="1290"/>
              </a:spcBef>
              <a:spcAft>
                <a:spcPts val="0"/>
              </a:spcAft>
              <a:buFont typeface="Arial" panose="020B0604020202020204" pitchFamily="34" charset="0"/>
              <a:buChar char="•"/>
            </a:pPr>
            <a:r>
              <a:rPr lang="en-US" sz="2000" b="1" dirty="0">
                <a:effectLst/>
              </a:rPr>
              <a:t>The setting/service optimizes but does not regiment individual initiative, autonomy and independence in making life choices, including daily activities, physical environment and with whom to interact.</a:t>
            </a:r>
            <a:endParaRPr lang="en-US" sz="2000" dirty="0">
              <a:effectLst/>
            </a:endParaRPr>
          </a:p>
          <a:p>
            <a:pPr marL="8890" marR="0" indent="-228600" fontAlgn="base">
              <a:lnSpc>
                <a:spcPct val="90000"/>
              </a:lnSpc>
              <a:spcBef>
                <a:spcPts val="1145"/>
              </a:spcBef>
              <a:spcAft>
                <a:spcPts val="0"/>
              </a:spcAft>
              <a:buFont typeface="Arial" panose="020B0604020202020204" pitchFamily="34" charset="0"/>
              <a:buChar char="•"/>
            </a:pPr>
            <a:r>
              <a:rPr lang="en-US" sz="2000" dirty="0">
                <a:effectLst/>
              </a:rPr>
              <a:t>Do individuals have input into and choice among daily activities that are based on the individuals' needs and preferences?</a:t>
            </a:r>
          </a:p>
          <a:p>
            <a:pPr marL="17780" marR="0" indent="-228600" fontAlgn="base">
              <a:lnSpc>
                <a:spcPct val="90000"/>
              </a:lnSpc>
              <a:spcBef>
                <a:spcPts val="0"/>
              </a:spcBef>
              <a:spcAft>
                <a:spcPts val="0"/>
              </a:spcAft>
              <a:buFont typeface="Arial" panose="020B0604020202020204" pitchFamily="34" charset="0"/>
              <a:buChar char="•"/>
            </a:pPr>
            <a:r>
              <a:rPr lang="en-US" sz="2000" dirty="0">
                <a:effectLst/>
              </a:rPr>
              <a:t>Do individuals have the ability to control their own schedules?</a:t>
            </a:r>
          </a:p>
          <a:p>
            <a:pPr marL="12065" marR="115570" indent="-228600" fontAlgn="base">
              <a:lnSpc>
                <a:spcPct val="90000"/>
              </a:lnSpc>
              <a:spcBef>
                <a:spcPts val="835"/>
              </a:spcBef>
              <a:spcAft>
                <a:spcPts val="0"/>
              </a:spcAft>
              <a:buFont typeface="Arial" panose="020B0604020202020204" pitchFamily="34" charset="0"/>
              <a:buChar char="•"/>
            </a:pPr>
            <a:r>
              <a:rPr lang="en-US" sz="2000" dirty="0">
                <a:effectLst/>
              </a:rPr>
              <a:t>Does the provider structure its support so that individuals are able to interact with people they choose to interact with, both at home and in community settings including non-disabled peers other than paid staff and volunteers?</a:t>
            </a:r>
          </a:p>
          <a:p>
            <a:pPr marL="24130" marR="435610" indent="-228600" fontAlgn="base">
              <a:lnSpc>
                <a:spcPct val="90000"/>
              </a:lnSpc>
              <a:spcBef>
                <a:spcPts val="1215"/>
              </a:spcBef>
              <a:spcAft>
                <a:spcPts val="0"/>
              </a:spcAft>
              <a:buFont typeface="Arial" panose="020B0604020202020204" pitchFamily="34" charset="0"/>
              <a:buChar char="•"/>
            </a:pPr>
            <a:r>
              <a:rPr lang="en-US" sz="2000" dirty="0">
                <a:effectLst/>
              </a:rPr>
              <a:t>Does the provider structure their support so that the individual is able to participate in activities that interest them and correspond with their IPP goals?</a:t>
            </a:r>
          </a:p>
          <a:p>
            <a:pPr marL="20955" marR="167640" indent="-228600" fontAlgn="base">
              <a:lnSpc>
                <a:spcPct val="90000"/>
              </a:lnSpc>
              <a:spcBef>
                <a:spcPts val="1315"/>
              </a:spcBef>
              <a:spcAft>
                <a:spcPts val="0"/>
              </a:spcAft>
              <a:buFont typeface="Arial" panose="020B0604020202020204" pitchFamily="34" charset="0"/>
              <a:buChar char="•"/>
            </a:pPr>
            <a:r>
              <a:rPr lang="en-US" sz="2000" dirty="0">
                <a:effectLst/>
              </a:rPr>
              <a:t>Can individuals choose to spend time, including dining, alone or in a private area?</a:t>
            </a:r>
          </a:p>
          <a:p>
            <a:pPr marL="20955" marR="167640" indent="-228600" fontAlgn="base">
              <a:lnSpc>
                <a:spcPct val="90000"/>
              </a:lnSpc>
              <a:spcBef>
                <a:spcPts val="1315"/>
              </a:spcBef>
              <a:spcAft>
                <a:spcPts val="0"/>
              </a:spcAft>
              <a:buFont typeface="Arial" panose="020B0604020202020204" pitchFamily="34" charset="0"/>
              <a:buChar char="•"/>
            </a:pPr>
            <a:endParaRPr lang="en-US" sz="2000" dirty="0">
              <a:effectLst/>
            </a:endParaRPr>
          </a:p>
          <a:p>
            <a:pPr marL="0" marR="207010" indent="-228600" fontAlgn="base">
              <a:lnSpc>
                <a:spcPct val="90000"/>
              </a:lnSpc>
              <a:spcBef>
                <a:spcPts val="0"/>
              </a:spcBef>
              <a:spcAft>
                <a:spcPts val="0"/>
              </a:spcAft>
              <a:buFont typeface="Arial" panose="020B0604020202020204" pitchFamily="34" charset="0"/>
              <a:buChar char="•"/>
            </a:pPr>
            <a:r>
              <a:rPr lang="en-US" sz="2000" dirty="0">
                <a:effectLst/>
              </a:rPr>
              <a:t> Does the provider support individuals' autonomy to make personal decisions such as practicing religion and voting?</a:t>
            </a:r>
          </a:p>
        </p:txBody>
      </p:sp>
    </p:spTree>
    <p:extLst>
      <p:ext uri="{BB962C8B-B14F-4D97-AF65-F5344CB8AC3E}">
        <p14:creationId xmlns:p14="http://schemas.microsoft.com/office/powerpoint/2010/main" val="3816403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1446</TotalTime>
  <Words>1824</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Calibri Light</vt:lpstr>
      <vt:lpstr>Times New Roman</vt:lpstr>
      <vt:lpstr>Office Theme</vt:lpstr>
      <vt:lpstr>The 10 Federal Home and Community Based Services Regulation  from DDS Self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Requirement #5: Choice of Services and Supports </vt:lpstr>
      <vt:lpstr>Federal Requirement #6: Residential Agreement </vt:lpstr>
      <vt:lpstr>Federal Requirement #7: Privacy </vt:lpstr>
      <vt:lpstr>Federal Requirement #8: Schedule and Access to Food </vt:lpstr>
      <vt:lpstr>Federal Requirement #9: Right to Visitors </vt:lpstr>
      <vt:lpstr>Federal Requirement #10: Accessibility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 Federal Home and Community Based Services Regulation</dc:title>
  <dc:creator>Jeffrey Popkin</dc:creator>
  <cp:lastModifiedBy>Jeffrey Popkin</cp:lastModifiedBy>
  <cp:revision>2</cp:revision>
  <dcterms:created xsi:type="dcterms:W3CDTF">2022-11-30T21:52:33Z</dcterms:created>
  <dcterms:modified xsi:type="dcterms:W3CDTF">2023-07-19T15:45:51Z</dcterms:modified>
</cp:coreProperties>
</file>